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30"/>
  </p:notesMasterIdLst>
  <p:sldIdLst>
    <p:sldId id="256" r:id="rId2"/>
    <p:sldId id="257" r:id="rId3"/>
    <p:sldId id="258" r:id="rId4"/>
    <p:sldId id="326" r:id="rId5"/>
    <p:sldId id="259" r:id="rId6"/>
    <p:sldId id="261" r:id="rId7"/>
    <p:sldId id="327" r:id="rId8"/>
    <p:sldId id="328" r:id="rId9"/>
    <p:sldId id="262" r:id="rId10"/>
    <p:sldId id="330" r:id="rId11"/>
    <p:sldId id="263" r:id="rId12"/>
    <p:sldId id="264" r:id="rId13"/>
    <p:sldId id="265" r:id="rId14"/>
    <p:sldId id="331" r:id="rId15"/>
    <p:sldId id="333" r:id="rId16"/>
    <p:sldId id="332" r:id="rId17"/>
    <p:sldId id="334" r:id="rId18"/>
    <p:sldId id="335" r:id="rId19"/>
    <p:sldId id="336" r:id="rId20"/>
    <p:sldId id="337" r:id="rId21"/>
    <p:sldId id="338" r:id="rId22"/>
    <p:sldId id="339" r:id="rId23"/>
    <p:sldId id="340" r:id="rId24"/>
    <p:sldId id="341" r:id="rId25"/>
    <p:sldId id="342" r:id="rId26"/>
    <p:sldId id="343" r:id="rId27"/>
    <p:sldId id="266" r:id="rId28"/>
    <p:sldId id="267" r:id="rId29"/>
  </p:sldIdLst>
  <p:sldSz cx="9144000" cy="5143500" type="screen16x9"/>
  <p:notesSz cx="6858000" cy="9144000"/>
  <p:embeddedFontLst>
    <p:embeddedFont>
      <p:font typeface="Helvetica Neue" panose="020B0604020202020204"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Open Sans" panose="020B0606030504020204" pitchFamily="34" charset="0"/>
      <p:regular r:id="rId39"/>
      <p:bold r:id="rId40"/>
      <p:italic r:id="rId41"/>
      <p:boldItalic r:id="rId42"/>
    </p:embeddedFont>
    <p:embeddedFont>
      <p:font typeface="Playfair Display" panose="00000500000000000000" pitchFamily="2" charset="0"/>
      <p:regular r:id="rId43"/>
      <p:bold r:id="rId44"/>
      <p:italic r:id="rId45"/>
      <p:boldItalic r:id="rId46"/>
    </p:embeddedFont>
    <p:embeddedFont>
      <p:font typeface="Roboto Slab"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EA97EF-1A10-40C8-B08D-F05EDB690DF4}">
  <a:tblStyle styleId="{1AEA97EF-1A10-40C8-B08D-F05EDB690DF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22" autoAdjust="0"/>
    <p:restoredTop sz="94660"/>
  </p:normalViewPr>
  <p:slideViewPr>
    <p:cSldViewPr snapToGrid="0">
      <p:cViewPr varScale="1">
        <p:scale>
          <a:sx n="50" d="100"/>
          <a:sy n="50" d="100"/>
        </p:scale>
        <p:origin x="64"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1"/>
        <p:cNvGrpSpPr/>
        <p:nvPr/>
      </p:nvGrpSpPr>
      <p:grpSpPr>
        <a:xfrm>
          <a:off x="0" y="0"/>
          <a:ext cx="0" cy="0"/>
          <a:chOff x="0" y="0"/>
          <a:chExt cx="0" cy="0"/>
        </a:xfrm>
      </p:grpSpPr>
      <p:sp>
        <p:nvSpPr>
          <p:cNvPr id="3312" name="Google Shape;3312;gace7fa64f5_1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3" name="Google Shape;3313;gace7fa64f5_1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237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f221b0959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f221b0959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221b0959f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221b0959f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100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221b0959f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221b0959f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241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f221b0959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f221b0959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493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f221b0959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f221b0959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33601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221b0959f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221b0959f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50470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072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26e00b28b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26e00b28b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f221b0959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f221b0959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32685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221b0959f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221b0959f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60728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9411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f221b0959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f221b0959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43756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221b0959f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221b0959f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91819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2423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ad97bcf635_0_1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ad97bcf635_0_1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52340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ace7fa64f5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ace7fa64f5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ace7fa64f5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ace7fa64f5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ede3719d4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ede3719d4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4"/>
        <p:cNvGrpSpPr/>
        <p:nvPr/>
      </p:nvGrpSpPr>
      <p:grpSpPr>
        <a:xfrm>
          <a:off x="0" y="0"/>
          <a:ext cx="0" cy="0"/>
          <a:chOff x="0" y="0"/>
          <a:chExt cx="0" cy="0"/>
        </a:xfrm>
      </p:grpSpPr>
      <p:sp>
        <p:nvSpPr>
          <p:cNvPr id="2685" name="Google Shape;2685;gace7fa64f5_1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6" name="Google Shape;2686;gace7fa64f5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8870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f221b0959f_4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f221b0959f_4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ace7fa64f5_1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ace7fa64f5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9"/>
        <p:cNvGrpSpPr/>
        <p:nvPr/>
      </p:nvGrpSpPr>
      <p:grpSpPr>
        <a:xfrm>
          <a:off x="0" y="0"/>
          <a:ext cx="0" cy="0"/>
          <a:chOff x="0" y="0"/>
          <a:chExt cx="0" cy="0"/>
        </a:xfrm>
      </p:grpSpPr>
      <p:sp>
        <p:nvSpPr>
          <p:cNvPr id="3390" name="Google Shape;3390;gad97bcf635_0_1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1" name="Google Shape;3391;gad97bcf635_0_1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7369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f221b0959f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7" name="Google Shape;1257;gf221b0959f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42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ede3719d44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ede3719d4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36875" y="719386"/>
            <a:ext cx="4114800" cy="341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200"/>
              <a:buNone/>
              <a:defRPr sz="52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49175" y="3542250"/>
            <a:ext cx="2520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accent4"/>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3577575" y="-126565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8">
    <p:spTree>
      <p:nvGrpSpPr>
        <p:cNvPr id="1" name="Shape 137"/>
        <p:cNvGrpSpPr/>
        <p:nvPr/>
      </p:nvGrpSpPr>
      <p:grpSpPr>
        <a:xfrm>
          <a:off x="0" y="0"/>
          <a:ext cx="0" cy="0"/>
          <a:chOff x="0" y="0"/>
          <a:chExt cx="0" cy="0"/>
        </a:xfrm>
      </p:grpSpPr>
      <p:sp>
        <p:nvSpPr>
          <p:cNvPr id="138" name="Google Shape;138;p2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9" name="Google Shape;139;p23"/>
          <p:cNvSpPr txBox="1">
            <a:spLocks noGrp="1"/>
          </p:cNvSpPr>
          <p:nvPr>
            <p:ph type="subTitle" idx="1"/>
          </p:nvPr>
        </p:nvSpPr>
        <p:spPr>
          <a:xfrm>
            <a:off x="4815300" y="3159224"/>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40" name="Google Shape;140;p23"/>
          <p:cNvSpPr/>
          <p:nvPr/>
        </p:nvSpPr>
        <p:spPr>
          <a:xfrm>
            <a:off x="4094251" y="285751"/>
            <a:ext cx="8875013" cy="6109795"/>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CUSTOM_11">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7" name="Google Shape;157;p26"/>
          <p:cNvSpPr txBox="1">
            <a:spLocks noGrp="1"/>
          </p:cNvSpPr>
          <p:nvPr>
            <p:ph type="subTitle" idx="1"/>
          </p:nvPr>
        </p:nvSpPr>
        <p:spPr>
          <a:xfrm>
            <a:off x="4815300" y="3065475"/>
            <a:ext cx="3871500" cy="6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8" name="Google Shape;158;p26"/>
          <p:cNvSpPr/>
          <p:nvPr/>
        </p:nvSpPr>
        <p:spPr>
          <a:xfrm rot="10799903">
            <a:off x="4287249" y="-1668273"/>
            <a:ext cx="6680951" cy="6564197"/>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CUSTOM_14">
    <p:spTree>
      <p:nvGrpSpPr>
        <p:cNvPr id="1" name="Shape 173"/>
        <p:cNvGrpSpPr/>
        <p:nvPr/>
      </p:nvGrpSpPr>
      <p:grpSpPr>
        <a:xfrm>
          <a:off x="0" y="0"/>
          <a:ext cx="0" cy="0"/>
          <a:chOff x="0" y="0"/>
          <a:chExt cx="0" cy="0"/>
        </a:xfrm>
      </p:grpSpPr>
      <p:sp>
        <p:nvSpPr>
          <p:cNvPr id="174" name="Google Shape;174;p29"/>
          <p:cNvSpPr txBox="1">
            <a:spLocks noGrp="1"/>
          </p:cNvSpPr>
          <p:nvPr>
            <p:ph type="title"/>
          </p:nvPr>
        </p:nvSpPr>
        <p:spPr>
          <a:xfrm>
            <a:off x="4092475" y="628600"/>
            <a:ext cx="4594500" cy="193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4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75" name="Google Shape;175;p29"/>
          <p:cNvSpPr txBox="1">
            <a:spLocks noGrp="1"/>
          </p:cNvSpPr>
          <p:nvPr>
            <p:ph type="title" idx="2"/>
          </p:nvPr>
        </p:nvSpPr>
        <p:spPr>
          <a:xfrm>
            <a:off x="3798675" y="3318368"/>
            <a:ext cx="2259000" cy="442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6" name="Google Shape;176;p29"/>
          <p:cNvSpPr txBox="1">
            <a:spLocks noGrp="1"/>
          </p:cNvSpPr>
          <p:nvPr>
            <p:ph type="subTitle" idx="1"/>
          </p:nvPr>
        </p:nvSpPr>
        <p:spPr>
          <a:xfrm>
            <a:off x="3798675" y="3686676"/>
            <a:ext cx="2259000" cy="79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9"/>
          <p:cNvSpPr txBox="1">
            <a:spLocks noGrp="1"/>
          </p:cNvSpPr>
          <p:nvPr>
            <p:ph type="title" idx="3"/>
          </p:nvPr>
        </p:nvSpPr>
        <p:spPr>
          <a:xfrm>
            <a:off x="6378100" y="3318350"/>
            <a:ext cx="2259000" cy="442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8" name="Google Shape;178;p29"/>
          <p:cNvSpPr txBox="1">
            <a:spLocks noGrp="1"/>
          </p:cNvSpPr>
          <p:nvPr>
            <p:ph type="subTitle" idx="4"/>
          </p:nvPr>
        </p:nvSpPr>
        <p:spPr>
          <a:xfrm>
            <a:off x="6378100" y="3686657"/>
            <a:ext cx="2259000" cy="79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9"/>
          <p:cNvSpPr/>
          <p:nvPr/>
        </p:nvSpPr>
        <p:spPr>
          <a:xfrm>
            <a:off x="2022913" y="-1265650"/>
            <a:ext cx="9413034" cy="648013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5">
  <p:cSld name="CUSTOM_16">
    <p:spTree>
      <p:nvGrpSpPr>
        <p:cNvPr id="1" name="Shape 180"/>
        <p:cNvGrpSpPr/>
        <p:nvPr/>
      </p:nvGrpSpPr>
      <p:grpSpPr>
        <a:xfrm>
          <a:off x="0" y="0"/>
          <a:ext cx="0" cy="0"/>
          <a:chOff x="0" y="0"/>
          <a:chExt cx="0" cy="0"/>
        </a:xfrm>
      </p:grpSpPr>
      <p:sp>
        <p:nvSpPr>
          <p:cNvPr id="181" name="Google Shape;181;p30"/>
          <p:cNvSpPr txBox="1">
            <a:spLocks noGrp="1"/>
          </p:cNvSpPr>
          <p:nvPr>
            <p:ph type="title"/>
          </p:nvPr>
        </p:nvSpPr>
        <p:spPr>
          <a:xfrm>
            <a:off x="4815309" y="1579008"/>
            <a:ext cx="3871500" cy="1400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2" name="Google Shape;182;p30"/>
          <p:cNvSpPr txBox="1">
            <a:spLocks noGrp="1"/>
          </p:cNvSpPr>
          <p:nvPr>
            <p:ph type="subTitle" idx="1"/>
          </p:nvPr>
        </p:nvSpPr>
        <p:spPr>
          <a:xfrm>
            <a:off x="4815300" y="2777674"/>
            <a:ext cx="3871500" cy="6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3" name="Google Shape;183;p30"/>
          <p:cNvSpPr/>
          <p:nvPr/>
        </p:nvSpPr>
        <p:spPr>
          <a:xfrm>
            <a:off x="3873077" y="-586805"/>
            <a:ext cx="6137522" cy="6223558"/>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6">
  <p:cSld name="CUSTOM_24">
    <p:spTree>
      <p:nvGrpSpPr>
        <p:cNvPr id="1" name="Shape 184"/>
        <p:cNvGrpSpPr/>
        <p:nvPr/>
      </p:nvGrpSpPr>
      <p:grpSpPr>
        <a:xfrm>
          <a:off x="0" y="0"/>
          <a:ext cx="0" cy="0"/>
          <a:chOff x="0" y="0"/>
          <a:chExt cx="0" cy="0"/>
        </a:xfrm>
      </p:grpSpPr>
      <p:sp>
        <p:nvSpPr>
          <p:cNvPr id="185" name="Google Shape;185;p31"/>
          <p:cNvSpPr txBox="1">
            <a:spLocks noGrp="1"/>
          </p:cNvSpPr>
          <p:nvPr>
            <p:ph type="title"/>
          </p:nvPr>
        </p:nvSpPr>
        <p:spPr>
          <a:xfrm>
            <a:off x="4810050" y="1975979"/>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6" name="Google Shape;186;p31"/>
          <p:cNvSpPr txBox="1">
            <a:spLocks noGrp="1"/>
          </p:cNvSpPr>
          <p:nvPr>
            <p:ph type="subTitle" idx="1"/>
          </p:nvPr>
        </p:nvSpPr>
        <p:spPr>
          <a:xfrm>
            <a:off x="4810050" y="2534964"/>
            <a:ext cx="3871500" cy="671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7" name="Google Shape;187;p31"/>
          <p:cNvSpPr/>
          <p:nvPr/>
        </p:nvSpPr>
        <p:spPr>
          <a:xfrm rot="-4546338">
            <a:off x="3291820" y="-1265711"/>
            <a:ext cx="9413075" cy="6480182"/>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7">
  <p:cSld name="CUSTOM_18">
    <p:spTree>
      <p:nvGrpSpPr>
        <p:cNvPr id="1" name="Shape 195"/>
        <p:cNvGrpSpPr/>
        <p:nvPr/>
      </p:nvGrpSpPr>
      <p:grpSpPr>
        <a:xfrm>
          <a:off x="0" y="0"/>
          <a:ext cx="0" cy="0"/>
          <a:chOff x="0" y="0"/>
          <a:chExt cx="0" cy="0"/>
        </a:xfrm>
      </p:grpSpPr>
      <p:sp>
        <p:nvSpPr>
          <p:cNvPr id="196" name="Google Shape;196;p33"/>
          <p:cNvSpPr txBox="1">
            <a:spLocks noGrp="1"/>
          </p:cNvSpPr>
          <p:nvPr>
            <p:ph type="title"/>
          </p:nvPr>
        </p:nvSpPr>
        <p:spPr>
          <a:xfrm>
            <a:off x="4815309" y="1289250"/>
            <a:ext cx="3871500" cy="140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7" name="Google Shape;197;p33"/>
          <p:cNvSpPr txBox="1">
            <a:spLocks noGrp="1"/>
          </p:cNvSpPr>
          <p:nvPr>
            <p:ph type="subTitle" idx="1"/>
          </p:nvPr>
        </p:nvSpPr>
        <p:spPr>
          <a:xfrm>
            <a:off x="4815300" y="2487916"/>
            <a:ext cx="3871500" cy="6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19">
    <p:spTree>
      <p:nvGrpSpPr>
        <p:cNvPr id="1" name="Shape 198"/>
        <p:cNvGrpSpPr/>
        <p:nvPr/>
      </p:nvGrpSpPr>
      <p:grpSpPr>
        <a:xfrm>
          <a:off x="0" y="0"/>
          <a:ext cx="0" cy="0"/>
          <a:chOff x="0" y="0"/>
          <a:chExt cx="0" cy="0"/>
        </a:xfrm>
      </p:grpSpPr>
      <p:sp>
        <p:nvSpPr>
          <p:cNvPr id="199" name="Google Shape;199;p34"/>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Roboto Slab"/>
              <a:buNone/>
              <a:defRPr>
                <a:latin typeface="Roboto Slab"/>
                <a:ea typeface="Roboto Slab"/>
                <a:cs typeface="Roboto Slab"/>
                <a:sym typeface="Roboto Slab"/>
              </a:defRPr>
            </a:lvl2pPr>
            <a:lvl3pPr lvl="2" algn="ctr" rtl="0">
              <a:spcBef>
                <a:spcPts val="0"/>
              </a:spcBef>
              <a:spcAft>
                <a:spcPts val="0"/>
              </a:spcAft>
              <a:buSzPts val="3000"/>
              <a:buFont typeface="Roboto Slab"/>
              <a:buNone/>
              <a:defRPr>
                <a:latin typeface="Roboto Slab"/>
                <a:ea typeface="Roboto Slab"/>
                <a:cs typeface="Roboto Slab"/>
                <a:sym typeface="Roboto Slab"/>
              </a:defRPr>
            </a:lvl3pPr>
            <a:lvl4pPr lvl="3" algn="ctr" rtl="0">
              <a:spcBef>
                <a:spcPts val="0"/>
              </a:spcBef>
              <a:spcAft>
                <a:spcPts val="0"/>
              </a:spcAft>
              <a:buSzPts val="3000"/>
              <a:buFont typeface="Roboto Slab"/>
              <a:buNone/>
              <a:defRPr>
                <a:latin typeface="Roboto Slab"/>
                <a:ea typeface="Roboto Slab"/>
                <a:cs typeface="Roboto Slab"/>
                <a:sym typeface="Roboto Slab"/>
              </a:defRPr>
            </a:lvl4pPr>
            <a:lvl5pPr lvl="4" algn="ctr" rtl="0">
              <a:spcBef>
                <a:spcPts val="0"/>
              </a:spcBef>
              <a:spcAft>
                <a:spcPts val="0"/>
              </a:spcAft>
              <a:buSzPts val="3000"/>
              <a:buFont typeface="Roboto Slab"/>
              <a:buNone/>
              <a:defRPr>
                <a:latin typeface="Roboto Slab"/>
                <a:ea typeface="Roboto Slab"/>
                <a:cs typeface="Roboto Slab"/>
                <a:sym typeface="Roboto Slab"/>
              </a:defRPr>
            </a:lvl5pPr>
            <a:lvl6pPr lvl="5" algn="ctr" rtl="0">
              <a:spcBef>
                <a:spcPts val="0"/>
              </a:spcBef>
              <a:spcAft>
                <a:spcPts val="0"/>
              </a:spcAft>
              <a:buSzPts val="3000"/>
              <a:buFont typeface="Roboto Slab"/>
              <a:buNone/>
              <a:defRPr>
                <a:latin typeface="Roboto Slab"/>
                <a:ea typeface="Roboto Slab"/>
                <a:cs typeface="Roboto Slab"/>
                <a:sym typeface="Roboto Slab"/>
              </a:defRPr>
            </a:lvl6pPr>
            <a:lvl7pPr lvl="6" algn="ctr" rtl="0">
              <a:spcBef>
                <a:spcPts val="0"/>
              </a:spcBef>
              <a:spcAft>
                <a:spcPts val="0"/>
              </a:spcAft>
              <a:buSzPts val="3000"/>
              <a:buFont typeface="Roboto Slab"/>
              <a:buNone/>
              <a:defRPr>
                <a:latin typeface="Roboto Slab"/>
                <a:ea typeface="Roboto Slab"/>
                <a:cs typeface="Roboto Slab"/>
                <a:sym typeface="Roboto Slab"/>
              </a:defRPr>
            </a:lvl7pPr>
            <a:lvl8pPr lvl="7" algn="ctr" rtl="0">
              <a:spcBef>
                <a:spcPts val="0"/>
              </a:spcBef>
              <a:spcAft>
                <a:spcPts val="0"/>
              </a:spcAft>
              <a:buSzPts val="3000"/>
              <a:buFont typeface="Roboto Slab"/>
              <a:buNone/>
              <a:defRPr>
                <a:latin typeface="Roboto Slab"/>
                <a:ea typeface="Roboto Slab"/>
                <a:cs typeface="Roboto Slab"/>
                <a:sym typeface="Roboto Slab"/>
              </a:defRPr>
            </a:lvl8pPr>
            <a:lvl9pPr lvl="8" algn="ctr" rtl="0">
              <a:spcBef>
                <a:spcPts val="0"/>
              </a:spcBef>
              <a:spcAft>
                <a:spcPts val="0"/>
              </a:spcAft>
              <a:buSzPts val="3000"/>
              <a:buFont typeface="Roboto Slab"/>
              <a:buNone/>
              <a:defRPr>
                <a:latin typeface="Roboto Slab"/>
                <a:ea typeface="Roboto Slab"/>
                <a:cs typeface="Roboto Slab"/>
                <a:sym typeface="Roboto Slab"/>
              </a:defRPr>
            </a:lvl9pPr>
          </a:lstStyle>
          <a:p>
            <a:endParaRPr/>
          </a:p>
        </p:txBody>
      </p:sp>
      <p:sp>
        <p:nvSpPr>
          <p:cNvPr id="200" name="Google Shape;200;p34"/>
          <p:cNvSpPr txBox="1">
            <a:spLocks noGrp="1"/>
          </p:cNvSpPr>
          <p:nvPr>
            <p:ph type="title" idx="2" hasCustomPrompt="1"/>
          </p:nvPr>
        </p:nvSpPr>
        <p:spPr>
          <a:xfrm>
            <a:off x="554211" y="2911825"/>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1" name="Google Shape;201;p34"/>
          <p:cNvSpPr txBox="1">
            <a:spLocks noGrp="1"/>
          </p:cNvSpPr>
          <p:nvPr>
            <p:ph type="title" idx="3"/>
          </p:nvPr>
        </p:nvSpPr>
        <p:spPr>
          <a:xfrm>
            <a:off x="463075" y="2579950"/>
            <a:ext cx="20115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2" name="Google Shape;202;p34"/>
          <p:cNvSpPr txBox="1">
            <a:spLocks noGrp="1"/>
          </p:cNvSpPr>
          <p:nvPr>
            <p:ph type="subTitle" idx="1"/>
          </p:nvPr>
        </p:nvSpPr>
        <p:spPr>
          <a:xfrm>
            <a:off x="554211" y="3365091"/>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3" name="Google Shape;203;p34"/>
          <p:cNvSpPr txBox="1">
            <a:spLocks noGrp="1"/>
          </p:cNvSpPr>
          <p:nvPr>
            <p:ph type="title" idx="4" hasCustomPrompt="1"/>
          </p:nvPr>
        </p:nvSpPr>
        <p:spPr>
          <a:xfrm>
            <a:off x="2625014" y="2921975"/>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4" name="Google Shape;204;p34"/>
          <p:cNvSpPr txBox="1">
            <a:spLocks noGrp="1"/>
          </p:cNvSpPr>
          <p:nvPr>
            <p:ph type="title" idx="5"/>
          </p:nvPr>
        </p:nvSpPr>
        <p:spPr>
          <a:xfrm>
            <a:off x="2625025" y="2579950"/>
            <a:ext cx="1829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5" name="Google Shape;205;p34"/>
          <p:cNvSpPr txBox="1">
            <a:spLocks noGrp="1"/>
          </p:cNvSpPr>
          <p:nvPr>
            <p:ph type="subTitle" idx="6"/>
          </p:nvPr>
        </p:nvSpPr>
        <p:spPr>
          <a:xfrm>
            <a:off x="2625014" y="3365103"/>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34"/>
          <p:cNvSpPr txBox="1">
            <a:spLocks noGrp="1"/>
          </p:cNvSpPr>
          <p:nvPr>
            <p:ph type="title" idx="7" hasCustomPrompt="1"/>
          </p:nvPr>
        </p:nvSpPr>
        <p:spPr>
          <a:xfrm>
            <a:off x="4659595" y="2921962"/>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07" name="Google Shape;207;p34"/>
          <p:cNvSpPr txBox="1">
            <a:spLocks noGrp="1"/>
          </p:cNvSpPr>
          <p:nvPr>
            <p:ph type="title" idx="8"/>
          </p:nvPr>
        </p:nvSpPr>
        <p:spPr>
          <a:xfrm>
            <a:off x="4474475" y="2579950"/>
            <a:ext cx="21444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8" name="Google Shape;208;p34"/>
          <p:cNvSpPr txBox="1">
            <a:spLocks noGrp="1"/>
          </p:cNvSpPr>
          <p:nvPr>
            <p:ph type="subTitle" idx="9"/>
          </p:nvPr>
        </p:nvSpPr>
        <p:spPr>
          <a:xfrm>
            <a:off x="4659595" y="3365091"/>
            <a:ext cx="1829100" cy="39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accen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34"/>
          <p:cNvSpPr txBox="1">
            <a:spLocks noGrp="1"/>
          </p:cNvSpPr>
          <p:nvPr>
            <p:ph type="title" idx="13" hasCustomPrompt="1"/>
          </p:nvPr>
        </p:nvSpPr>
        <p:spPr>
          <a:xfrm>
            <a:off x="6775670" y="2919438"/>
            <a:ext cx="1829100" cy="50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3"/>
                </a:solidFill>
              </a:defRPr>
            </a:lvl1pPr>
            <a:lvl2pPr lvl="1" rtl="0">
              <a:spcBef>
                <a:spcPts val="0"/>
              </a:spcBef>
              <a:spcAft>
                <a:spcPts val="0"/>
              </a:spcAft>
              <a:buSzPts val="11000"/>
              <a:buNone/>
              <a:defRPr sz="11000"/>
            </a:lvl2pPr>
            <a:lvl3pPr lvl="2" rtl="0">
              <a:spcBef>
                <a:spcPts val="0"/>
              </a:spcBef>
              <a:spcAft>
                <a:spcPts val="0"/>
              </a:spcAft>
              <a:buSzPts val="11000"/>
              <a:buNone/>
              <a:defRPr sz="11000"/>
            </a:lvl3pPr>
            <a:lvl4pPr lvl="3" rtl="0">
              <a:spcBef>
                <a:spcPts val="0"/>
              </a:spcBef>
              <a:spcAft>
                <a:spcPts val="0"/>
              </a:spcAft>
              <a:buSzPts val="11000"/>
              <a:buNone/>
              <a:defRPr sz="11000"/>
            </a:lvl4pPr>
            <a:lvl5pPr lvl="4" rtl="0">
              <a:spcBef>
                <a:spcPts val="0"/>
              </a:spcBef>
              <a:spcAft>
                <a:spcPts val="0"/>
              </a:spcAft>
              <a:buSzPts val="11000"/>
              <a:buNone/>
              <a:defRPr sz="11000"/>
            </a:lvl5pPr>
            <a:lvl6pPr lvl="5" rtl="0">
              <a:spcBef>
                <a:spcPts val="0"/>
              </a:spcBef>
              <a:spcAft>
                <a:spcPts val="0"/>
              </a:spcAft>
              <a:buSzPts val="11000"/>
              <a:buNone/>
              <a:defRPr sz="11000"/>
            </a:lvl6pPr>
            <a:lvl7pPr lvl="6" rtl="0">
              <a:spcBef>
                <a:spcPts val="0"/>
              </a:spcBef>
              <a:spcAft>
                <a:spcPts val="0"/>
              </a:spcAft>
              <a:buSzPts val="11000"/>
              <a:buNone/>
              <a:defRPr sz="11000"/>
            </a:lvl7pPr>
            <a:lvl8pPr lvl="7" rtl="0">
              <a:spcBef>
                <a:spcPts val="0"/>
              </a:spcBef>
              <a:spcAft>
                <a:spcPts val="0"/>
              </a:spcAft>
              <a:buSzPts val="11000"/>
              <a:buNone/>
              <a:defRPr sz="11000"/>
            </a:lvl8pPr>
            <a:lvl9pPr lvl="8" rtl="0">
              <a:spcBef>
                <a:spcPts val="0"/>
              </a:spcBef>
              <a:spcAft>
                <a:spcPts val="0"/>
              </a:spcAft>
              <a:buSzPts val="11000"/>
              <a:buNone/>
              <a:defRPr sz="11000"/>
            </a:lvl9pPr>
          </a:lstStyle>
          <a:p>
            <a:r>
              <a:t>xx%</a:t>
            </a:r>
          </a:p>
        </p:txBody>
      </p:sp>
      <p:sp>
        <p:nvSpPr>
          <p:cNvPr id="210" name="Google Shape;210;p34"/>
          <p:cNvSpPr txBox="1">
            <a:spLocks noGrp="1"/>
          </p:cNvSpPr>
          <p:nvPr>
            <p:ph type="title" idx="14"/>
          </p:nvPr>
        </p:nvSpPr>
        <p:spPr>
          <a:xfrm>
            <a:off x="6775670" y="2567281"/>
            <a:ext cx="18291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1" name="Google Shape;211;p34"/>
          <p:cNvSpPr txBox="1">
            <a:spLocks noGrp="1"/>
          </p:cNvSpPr>
          <p:nvPr>
            <p:ph type="subTitle" idx="15"/>
          </p:nvPr>
        </p:nvSpPr>
        <p:spPr>
          <a:xfrm>
            <a:off x="6775670" y="3362566"/>
            <a:ext cx="18291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2" name="Google Shape;212;p34"/>
          <p:cNvSpPr/>
          <p:nvPr/>
        </p:nvSpPr>
        <p:spPr>
          <a:xfrm rot="-8100000">
            <a:off x="5824825" y="-3086334"/>
            <a:ext cx="8181040" cy="684011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14" name="Google Shape;14;p3"/>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 name="Google Shape;15;p3"/>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 name="Google Shape;16;p3"/>
          <p:cNvSpPr/>
          <p:nvPr/>
        </p:nvSpPr>
        <p:spPr>
          <a:xfrm rot="-4895465">
            <a:off x="3368024" y="-1303705"/>
            <a:ext cx="9412969" cy="6480107"/>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815300" y="1973225"/>
            <a:ext cx="3871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19" name="Google Shape;19;p4"/>
          <p:cNvSpPr txBox="1">
            <a:spLocks noGrp="1"/>
          </p:cNvSpPr>
          <p:nvPr>
            <p:ph type="subTitle" idx="1"/>
          </p:nvPr>
        </p:nvSpPr>
        <p:spPr>
          <a:xfrm>
            <a:off x="4815300" y="2570575"/>
            <a:ext cx="3871500" cy="9045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57200" y="4450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3" name="Google Shape;23;p5"/>
          <p:cNvSpPr txBox="1">
            <a:spLocks noGrp="1"/>
          </p:cNvSpPr>
          <p:nvPr>
            <p:ph type="title" idx="2"/>
          </p:nvPr>
        </p:nvSpPr>
        <p:spPr>
          <a:xfrm>
            <a:off x="641800" y="2258012"/>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 name="Google Shape;24;p5"/>
          <p:cNvSpPr txBox="1">
            <a:spLocks noGrp="1"/>
          </p:cNvSpPr>
          <p:nvPr>
            <p:ph type="subTitle" idx="1"/>
          </p:nvPr>
        </p:nvSpPr>
        <p:spPr>
          <a:xfrm>
            <a:off x="641800" y="2619438"/>
            <a:ext cx="2689800" cy="8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title" idx="3"/>
          </p:nvPr>
        </p:nvSpPr>
        <p:spPr>
          <a:xfrm>
            <a:off x="5824800" y="2252450"/>
            <a:ext cx="2689800" cy="44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16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 name="Google Shape;26;p5"/>
          <p:cNvSpPr txBox="1">
            <a:spLocks noGrp="1"/>
          </p:cNvSpPr>
          <p:nvPr>
            <p:ph type="subTitle" idx="4"/>
          </p:nvPr>
        </p:nvSpPr>
        <p:spPr>
          <a:xfrm>
            <a:off x="5824800" y="2624010"/>
            <a:ext cx="2689800" cy="79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p:nvPr/>
        </p:nvSpPr>
        <p:spPr>
          <a:xfrm rot="193" flipH="1">
            <a:off x="3014849" y="1017810"/>
            <a:ext cx="3373153" cy="5722220"/>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457200" y="951000"/>
            <a:ext cx="3754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4" name="Google Shape;34;p7"/>
          <p:cNvSpPr txBox="1">
            <a:spLocks noGrp="1"/>
          </p:cNvSpPr>
          <p:nvPr>
            <p:ph type="subTitle" idx="1"/>
          </p:nvPr>
        </p:nvSpPr>
        <p:spPr>
          <a:xfrm>
            <a:off x="457200" y="2234150"/>
            <a:ext cx="3677400" cy="9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35" name="Google Shape;35;p7"/>
          <p:cNvSpPr/>
          <p:nvPr/>
        </p:nvSpPr>
        <p:spPr>
          <a:xfrm rot="-8960560">
            <a:off x="3895755" y="-250865"/>
            <a:ext cx="9413004" cy="7136681"/>
          </a:xfrm>
          <a:custGeom>
            <a:avLst/>
            <a:gdLst/>
            <a:ahLst/>
            <a:cxnLst/>
            <a:rect l="l" t="t" r="r" b="b"/>
            <a:pathLst>
              <a:path w="69355" h="44606" extrusionOk="0">
                <a:moveTo>
                  <a:pt x="26829" y="0"/>
                </a:moveTo>
                <a:cubicBezTo>
                  <a:pt x="21416" y="0"/>
                  <a:pt x="19533" y="7906"/>
                  <a:pt x="11616" y="9252"/>
                </a:cubicBezTo>
                <a:cubicBezTo>
                  <a:pt x="823" y="11101"/>
                  <a:pt x="9344" y="29570"/>
                  <a:pt x="3240" y="32410"/>
                </a:cubicBezTo>
                <a:cubicBezTo>
                  <a:pt x="919" y="33486"/>
                  <a:pt x="158" y="35468"/>
                  <a:pt x="109" y="37511"/>
                </a:cubicBezTo>
                <a:cubicBezTo>
                  <a:pt x="1" y="41258"/>
                  <a:pt x="3047" y="44340"/>
                  <a:pt x="6806" y="44364"/>
                </a:cubicBezTo>
                <a:lnTo>
                  <a:pt x="59190" y="44606"/>
                </a:lnTo>
                <a:cubicBezTo>
                  <a:pt x="59202" y="44606"/>
                  <a:pt x="59214" y="44606"/>
                  <a:pt x="59226" y="44606"/>
                </a:cubicBezTo>
                <a:cubicBezTo>
                  <a:pt x="61497" y="44606"/>
                  <a:pt x="63620" y="43471"/>
                  <a:pt x="64859" y="41560"/>
                </a:cubicBezTo>
                <a:cubicBezTo>
                  <a:pt x="67143" y="38042"/>
                  <a:pt x="69355" y="32325"/>
                  <a:pt x="62610" y="29134"/>
                </a:cubicBezTo>
                <a:cubicBezTo>
                  <a:pt x="52385" y="24312"/>
                  <a:pt x="66019" y="14944"/>
                  <a:pt x="57776" y="7559"/>
                </a:cubicBezTo>
                <a:cubicBezTo>
                  <a:pt x="55916" y="5888"/>
                  <a:pt x="54360" y="5319"/>
                  <a:pt x="52920" y="5319"/>
                </a:cubicBezTo>
                <a:cubicBezTo>
                  <a:pt x="49855" y="5319"/>
                  <a:pt x="47316" y="7895"/>
                  <a:pt x="43484" y="7895"/>
                </a:cubicBezTo>
                <a:cubicBezTo>
                  <a:pt x="41149" y="7895"/>
                  <a:pt x="38334" y="6939"/>
                  <a:pt x="34629" y="3861"/>
                </a:cubicBezTo>
                <a:cubicBezTo>
                  <a:pt x="31249" y="1053"/>
                  <a:pt x="28804" y="0"/>
                  <a:pt x="26829" y="0"/>
                </a:cubicBezTo>
                <a:close/>
              </a:path>
            </a:pathLst>
          </a:custGeom>
          <a:solidFill>
            <a:srgbClr val="8FCEF9">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3"/>
        <p:cNvGrpSpPr/>
        <p:nvPr/>
      </p:nvGrpSpPr>
      <p:grpSpPr>
        <a:xfrm>
          <a:off x="0" y="0"/>
          <a:ext cx="0" cy="0"/>
          <a:chOff x="0" y="0"/>
          <a:chExt cx="0" cy="0"/>
        </a:xfrm>
      </p:grpSpPr>
      <p:sp>
        <p:nvSpPr>
          <p:cNvPr id="54" name="Google Shape;54;p11"/>
          <p:cNvSpPr txBox="1">
            <a:spLocks noGrp="1"/>
          </p:cNvSpPr>
          <p:nvPr>
            <p:ph type="title" hasCustomPrompt="1"/>
          </p:nvPr>
        </p:nvSpPr>
        <p:spPr>
          <a:xfrm>
            <a:off x="457200" y="1197526"/>
            <a:ext cx="5554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457200" y="2772226"/>
            <a:ext cx="5554800" cy="624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6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6" name="Google Shape;56;p11"/>
          <p:cNvSpPr/>
          <p:nvPr/>
        </p:nvSpPr>
        <p:spPr>
          <a:xfrm rot="4882985">
            <a:off x="-1124517" y="-2578459"/>
            <a:ext cx="7378882" cy="7482174"/>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89"/>
        <p:cNvGrpSpPr/>
        <p:nvPr/>
      </p:nvGrpSpPr>
      <p:grpSpPr>
        <a:xfrm>
          <a:off x="0" y="0"/>
          <a:ext cx="0" cy="0"/>
          <a:chOff x="0" y="0"/>
          <a:chExt cx="0" cy="0"/>
        </a:xfrm>
      </p:grpSpPr>
      <p:sp>
        <p:nvSpPr>
          <p:cNvPr id="90" name="Google Shape;90;p15"/>
          <p:cNvSpPr txBox="1">
            <a:spLocks noGrp="1"/>
          </p:cNvSpPr>
          <p:nvPr>
            <p:ph type="title"/>
          </p:nvPr>
        </p:nvSpPr>
        <p:spPr>
          <a:xfrm>
            <a:off x="1620150" y="1739138"/>
            <a:ext cx="5903700" cy="1129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sz="2000">
                <a:latin typeface="Open Sans"/>
                <a:ea typeface="Open Sans"/>
                <a:cs typeface="Open Sans"/>
                <a:sym typeface="Open Sans"/>
              </a:defRPr>
            </a:lvl1pPr>
            <a:lvl2pPr lvl="1" algn="ctr">
              <a:spcBef>
                <a:spcPts val="0"/>
              </a:spcBef>
              <a:spcAft>
                <a:spcPts val="0"/>
              </a:spcAft>
              <a:buSzPts val="3000"/>
              <a:buNone/>
              <a:defRPr>
                <a:latin typeface="Open Sans"/>
                <a:ea typeface="Open Sans"/>
                <a:cs typeface="Open Sans"/>
                <a:sym typeface="Open Sans"/>
              </a:defRPr>
            </a:lvl2pPr>
            <a:lvl3pPr lvl="2" algn="ctr">
              <a:spcBef>
                <a:spcPts val="0"/>
              </a:spcBef>
              <a:spcAft>
                <a:spcPts val="0"/>
              </a:spcAft>
              <a:buSzPts val="3000"/>
              <a:buNone/>
              <a:defRPr>
                <a:latin typeface="Open Sans"/>
                <a:ea typeface="Open Sans"/>
                <a:cs typeface="Open Sans"/>
                <a:sym typeface="Open Sans"/>
              </a:defRPr>
            </a:lvl3pPr>
            <a:lvl4pPr lvl="3" algn="ctr">
              <a:spcBef>
                <a:spcPts val="0"/>
              </a:spcBef>
              <a:spcAft>
                <a:spcPts val="0"/>
              </a:spcAft>
              <a:buSzPts val="3000"/>
              <a:buNone/>
              <a:defRPr>
                <a:latin typeface="Open Sans"/>
                <a:ea typeface="Open Sans"/>
                <a:cs typeface="Open Sans"/>
                <a:sym typeface="Open Sans"/>
              </a:defRPr>
            </a:lvl4pPr>
            <a:lvl5pPr lvl="4" algn="ctr">
              <a:spcBef>
                <a:spcPts val="0"/>
              </a:spcBef>
              <a:spcAft>
                <a:spcPts val="0"/>
              </a:spcAft>
              <a:buSzPts val="3000"/>
              <a:buNone/>
              <a:defRPr>
                <a:latin typeface="Open Sans"/>
                <a:ea typeface="Open Sans"/>
                <a:cs typeface="Open Sans"/>
                <a:sym typeface="Open Sans"/>
              </a:defRPr>
            </a:lvl5pPr>
            <a:lvl6pPr lvl="5" algn="ctr">
              <a:spcBef>
                <a:spcPts val="0"/>
              </a:spcBef>
              <a:spcAft>
                <a:spcPts val="0"/>
              </a:spcAft>
              <a:buSzPts val="3000"/>
              <a:buNone/>
              <a:defRPr>
                <a:latin typeface="Open Sans"/>
                <a:ea typeface="Open Sans"/>
                <a:cs typeface="Open Sans"/>
                <a:sym typeface="Open Sans"/>
              </a:defRPr>
            </a:lvl6pPr>
            <a:lvl7pPr lvl="6" algn="ctr">
              <a:spcBef>
                <a:spcPts val="0"/>
              </a:spcBef>
              <a:spcAft>
                <a:spcPts val="0"/>
              </a:spcAft>
              <a:buSzPts val="3000"/>
              <a:buNone/>
              <a:defRPr>
                <a:latin typeface="Open Sans"/>
                <a:ea typeface="Open Sans"/>
                <a:cs typeface="Open Sans"/>
                <a:sym typeface="Open Sans"/>
              </a:defRPr>
            </a:lvl7pPr>
            <a:lvl8pPr lvl="7" algn="ctr">
              <a:spcBef>
                <a:spcPts val="0"/>
              </a:spcBef>
              <a:spcAft>
                <a:spcPts val="0"/>
              </a:spcAft>
              <a:buSzPts val="3000"/>
              <a:buNone/>
              <a:defRPr>
                <a:latin typeface="Open Sans"/>
                <a:ea typeface="Open Sans"/>
                <a:cs typeface="Open Sans"/>
                <a:sym typeface="Open Sans"/>
              </a:defRPr>
            </a:lvl8pPr>
            <a:lvl9pPr lvl="8" algn="ctr">
              <a:spcBef>
                <a:spcPts val="0"/>
              </a:spcBef>
              <a:spcAft>
                <a:spcPts val="0"/>
              </a:spcAft>
              <a:buSzPts val="3000"/>
              <a:buNone/>
              <a:defRPr>
                <a:latin typeface="Open Sans"/>
                <a:ea typeface="Open Sans"/>
                <a:cs typeface="Open Sans"/>
                <a:sym typeface="Open Sans"/>
              </a:defRPr>
            </a:lvl9pPr>
          </a:lstStyle>
          <a:p>
            <a:endParaRPr/>
          </a:p>
        </p:txBody>
      </p:sp>
      <p:sp>
        <p:nvSpPr>
          <p:cNvPr id="91" name="Google Shape;91;p15"/>
          <p:cNvSpPr txBox="1">
            <a:spLocks noGrp="1"/>
          </p:cNvSpPr>
          <p:nvPr>
            <p:ph type="subTitle" idx="1"/>
          </p:nvPr>
        </p:nvSpPr>
        <p:spPr>
          <a:xfrm>
            <a:off x="1620150" y="2960638"/>
            <a:ext cx="5903700" cy="44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5"/>
          <p:cNvSpPr/>
          <p:nvPr/>
        </p:nvSpPr>
        <p:spPr>
          <a:xfrm rot="-9388082">
            <a:off x="-1143081" y="-588681"/>
            <a:ext cx="9612308" cy="6320856"/>
          </a:xfrm>
          <a:custGeom>
            <a:avLst/>
            <a:gdLst/>
            <a:ahLst/>
            <a:cxnLst/>
            <a:rect l="l" t="t" r="r" b="b"/>
            <a:pathLst>
              <a:path w="75555" h="52006" extrusionOk="0">
                <a:moveTo>
                  <a:pt x="54241" y="0"/>
                </a:moveTo>
                <a:cubicBezTo>
                  <a:pt x="52749" y="0"/>
                  <a:pt x="51267" y="444"/>
                  <a:pt x="50141" y="1404"/>
                </a:cubicBezTo>
                <a:cubicBezTo>
                  <a:pt x="48388" y="2890"/>
                  <a:pt x="47721" y="5341"/>
                  <a:pt x="46019" y="6878"/>
                </a:cubicBezTo>
                <a:cubicBezTo>
                  <a:pt x="44551" y="8198"/>
                  <a:pt x="42477" y="8653"/>
                  <a:pt x="40487" y="8653"/>
                </a:cubicBezTo>
                <a:cubicBezTo>
                  <a:pt x="40421" y="8653"/>
                  <a:pt x="40355" y="8653"/>
                  <a:pt x="40289" y="8652"/>
                </a:cubicBezTo>
                <a:cubicBezTo>
                  <a:pt x="38249" y="8631"/>
                  <a:pt x="36229" y="8190"/>
                  <a:pt x="34189" y="8037"/>
                </a:cubicBezTo>
                <a:cubicBezTo>
                  <a:pt x="33607" y="7992"/>
                  <a:pt x="33023" y="7972"/>
                  <a:pt x="32440" y="7972"/>
                </a:cubicBezTo>
                <a:cubicBezTo>
                  <a:pt x="30868" y="7972"/>
                  <a:pt x="29296" y="8120"/>
                  <a:pt x="27741" y="8344"/>
                </a:cubicBezTo>
                <a:cubicBezTo>
                  <a:pt x="25845" y="8631"/>
                  <a:pt x="23917" y="9041"/>
                  <a:pt x="22287" y="10046"/>
                </a:cubicBezTo>
                <a:cubicBezTo>
                  <a:pt x="20657" y="11051"/>
                  <a:pt x="19335" y="12732"/>
                  <a:pt x="19222" y="14649"/>
                </a:cubicBezTo>
                <a:cubicBezTo>
                  <a:pt x="19099" y="16863"/>
                  <a:pt x="20924" y="18811"/>
                  <a:pt x="20944" y="21025"/>
                </a:cubicBezTo>
                <a:cubicBezTo>
                  <a:pt x="20996" y="26981"/>
                  <a:pt x="16393" y="25649"/>
                  <a:pt x="14168" y="28970"/>
                </a:cubicBezTo>
                <a:cubicBezTo>
                  <a:pt x="12764" y="31082"/>
                  <a:pt x="14496" y="34660"/>
                  <a:pt x="12856" y="37028"/>
                </a:cubicBezTo>
                <a:cubicBezTo>
                  <a:pt x="11236" y="39334"/>
                  <a:pt x="8714" y="38770"/>
                  <a:pt x="6520" y="39755"/>
                </a:cubicBezTo>
                <a:cubicBezTo>
                  <a:pt x="2748" y="41446"/>
                  <a:pt x="1" y="45947"/>
                  <a:pt x="8858" y="45947"/>
                </a:cubicBezTo>
                <a:cubicBezTo>
                  <a:pt x="10769" y="45947"/>
                  <a:pt x="13152" y="45689"/>
                  <a:pt x="15512" y="45689"/>
                </a:cubicBezTo>
                <a:cubicBezTo>
                  <a:pt x="18457" y="45689"/>
                  <a:pt x="21365" y="46090"/>
                  <a:pt x="23271" y="47894"/>
                </a:cubicBezTo>
                <a:cubicBezTo>
                  <a:pt x="24630" y="49179"/>
                  <a:pt x="25735" y="49880"/>
                  <a:pt x="27385" y="49880"/>
                </a:cubicBezTo>
                <a:cubicBezTo>
                  <a:pt x="27777" y="49880"/>
                  <a:pt x="28200" y="49841"/>
                  <a:pt x="28664" y="49760"/>
                </a:cubicBezTo>
                <a:cubicBezTo>
                  <a:pt x="29048" y="49693"/>
                  <a:pt x="29403" y="49663"/>
                  <a:pt x="29736" y="49663"/>
                </a:cubicBezTo>
                <a:cubicBezTo>
                  <a:pt x="32676" y="49663"/>
                  <a:pt x="33835" y="52005"/>
                  <a:pt x="37500" y="52005"/>
                </a:cubicBezTo>
                <a:cubicBezTo>
                  <a:pt x="41191" y="52005"/>
                  <a:pt x="42318" y="49798"/>
                  <a:pt x="46348" y="49798"/>
                </a:cubicBezTo>
                <a:cubicBezTo>
                  <a:pt x="47434" y="49798"/>
                  <a:pt x="48731" y="49958"/>
                  <a:pt x="50346" y="50365"/>
                </a:cubicBezTo>
                <a:cubicBezTo>
                  <a:pt x="50907" y="50506"/>
                  <a:pt x="51422" y="50566"/>
                  <a:pt x="51901" y="50566"/>
                </a:cubicBezTo>
                <a:cubicBezTo>
                  <a:pt x="54272" y="50566"/>
                  <a:pt x="55758" y="49090"/>
                  <a:pt x="57634" y="48663"/>
                </a:cubicBezTo>
                <a:cubicBezTo>
                  <a:pt x="58412" y="48485"/>
                  <a:pt x="59185" y="48426"/>
                  <a:pt x="59958" y="48426"/>
                </a:cubicBezTo>
                <a:cubicBezTo>
                  <a:pt x="61460" y="48426"/>
                  <a:pt x="62960" y="48650"/>
                  <a:pt x="64482" y="48663"/>
                </a:cubicBezTo>
                <a:cubicBezTo>
                  <a:pt x="64488" y="48663"/>
                  <a:pt x="64494" y="48663"/>
                  <a:pt x="64500" y="48663"/>
                </a:cubicBezTo>
                <a:cubicBezTo>
                  <a:pt x="66727" y="48663"/>
                  <a:pt x="68515" y="46763"/>
                  <a:pt x="69895" y="45239"/>
                </a:cubicBezTo>
                <a:cubicBezTo>
                  <a:pt x="71095" y="43927"/>
                  <a:pt x="72796" y="42953"/>
                  <a:pt x="74037" y="41651"/>
                </a:cubicBezTo>
                <a:cubicBezTo>
                  <a:pt x="75328" y="40318"/>
                  <a:pt x="75554" y="38442"/>
                  <a:pt x="75144" y="36679"/>
                </a:cubicBezTo>
                <a:cubicBezTo>
                  <a:pt x="74088" y="32107"/>
                  <a:pt x="68727" y="30364"/>
                  <a:pt x="67404" y="25956"/>
                </a:cubicBezTo>
                <a:cubicBezTo>
                  <a:pt x="66707" y="23619"/>
                  <a:pt x="67394" y="21118"/>
                  <a:pt x="67609" y="18688"/>
                </a:cubicBezTo>
                <a:cubicBezTo>
                  <a:pt x="68132" y="12619"/>
                  <a:pt x="65426" y="6355"/>
                  <a:pt x="60648" y="2573"/>
                </a:cubicBezTo>
                <a:cubicBezTo>
                  <a:pt x="59152" y="1394"/>
                  <a:pt x="57429" y="430"/>
                  <a:pt x="55543" y="112"/>
                </a:cubicBezTo>
                <a:cubicBezTo>
                  <a:pt x="55114" y="38"/>
                  <a:pt x="54677" y="0"/>
                  <a:pt x="54241" y="0"/>
                </a:cubicBezTo>
                <a:close/>
              </a:path>
            </a:pathLst>
          </a:custGeom>
          <a:solidFill>
            <a:srgbClr val="8FCEF9">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7" r:id="rId7"/>
    <p:sldLayoutId id="2147483658" r:id="rId8"/>
    <p:sldLayoutId id="2147483661" r:id="rId9"/>
    <p:sldLayoutId id="2147483669" r:id="rId10"/>
    <p:sldLayoutId id="2147483672" r:id="rId11"/>
    <p:sldLayoutId id="2147483675" r:id="rId12"/>
    <p:sldLayoutId id="2147483676" r:id="rId13"/>
    <p:sldLayoutId id="2147483677" r:id="rId14"/>
    <p:sldLayoutId id="2147483679" r:id="rId15"/>
    <p:sldLayoutId id="214748368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adityak80/trell-social-media-usage-data"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sp>
        <p:nvSpPr>
          <p:cNvPr id="235" name="Google Shape;235;p40"/>
          <p:cNvSpPr txBox="1">
            <a:spLocks noGrp="1"/>
          </p:cNvSpPr>
          <p:nvPr>
            <p:ph type="ctrTitle"/>
          </p:nvPr>
        </p:nvSpPr>
        <p:spPr>
          <a:xfrm>
            <a:off x="436875" y="719386"/>
            <a:ext cx="4114800" cy="3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SOCIAL MEDIA</a:t>
            </a:r>
            <a:endParaRPr/>
          </a:p>
          <a:p>
            <a:pPr marL="0" lvl="0" indent="0" algn="l" rtl="0">
              <a:spcBef>
                <a:spcPts val="0"/>
              </a:spcBef>
              <a:spcAft>
                <a:spcPts val="0"/>
              </a:spcAft>
              <a:buNone/>
            </a:pPr>
            <a:r>
              <a:rPr lang="en"/>
              <a:t>USAGE</a:t>
            </a:r>
            <a:endParaRPr/>
          </a:p>
        </p:txBody>
      </p:sp>
      <p:sp>
        <p:nvSpPr>
          <p:cNvPr id="236" name="Google Shape;236;p40"/>
          <p:cNvSpPr txBox="1">
            <a:spLocks noGrp="1"/>
          </p:cNvSpPr>
          <p:nvPr>
            <p:ph type="subTitle" idx="1"/>
          </p:nvPr>
        </p:nvSpPr>
        <p:spPr>
          <a:xfrm>
            <a:off x="436875" y="3826675"/>
            <a:ext cx="2553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37" name="Google Shape;237;p40"/>
          <p:cNvSpPr/>
          <p:nvPr/>
        </p:nvSpPr>
        <p:spPr>
          <a:xfrm>
            <a:off x="8964223" y="2608744"/>
            <a:ext cx="120227" cy="161505"/>
          </a:xfrm>
          <a:custGeom>
            <a:avLst/>
            <a:gdLst/>
            <a:ahLst/>
            <a:cxnLst/>
            <a:rect l="l" t="t" r="r" b="b"/>
            <a:pathLst>
              <a:path w="1733" h="2328" extrusionOk="0">
                <a:moveTo>
                  <a:pt x="871" y="1"/>
                </a:moveTo>
                <a:lnTo>
                  <a:pt x="636" y="923"/>
                </a:lnTo>
                <a:lnTo>
                  <a:pt x="0" y="1159"/>
                </a:lnTo>
                <a:lnTo>
                  <a:pt x="615" y="1395"/>
                </a:lnTo>
                <a:lnTo>
                  <a:pt x="861" y="2328"/>
                </a:lnTo>
                <a:lnTo>
                  <a:pt x="1097" y="1416"/>
                </a:lnTo>
                <a:lnTo>
                  <a:pt x="1733" y="1180"/>
                </a:lnTo>
                <a:lnTo>
                  <a:pt x="1117" y="944"/>
                </a:lnTo>
                <a:lnTo>
                  <a:pt x="871" y="1"/>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8" name="Google Shape;238;p40"/>
          <p:cNvPicPr preferRelativeResize="0"/>
          <p:nvPr/>
        </p:nvPicPr>
        <p:blipFill>
          <a:blip r:embed="rId3">
            <a:alphaModFix/>
          </a:blip>
          <a:stretch>
            <a:fillRect/>
          </a:stretch>
        </p:blipFill>
        <p:spPr>
          <a:xfrm>
            <a:off x="5068275" y="839563"/>
            <a:ext cx="3460525" cy="3150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4"/>
        <p:cNvGrpSpPr/>
        <p:nvPr/>
      </p:nvGrpSpPr>
      <p:grpSpPr>
        <a:xfrm>
          <a:off x="0" y="0"/>
          <a:ext cx="0" cy="0"/>
          <a:chOff x="0" y="0"/>
          <a:chExt cx="0" cy="0"/>
        </a:xfrm>
      </p:grpSpPr>
      <p:sp>
        <p:nvSpPr>
          <p:cNvPr id="3315" name="Google Shape;3315;p82"/>
          <p:cNvSpPr/>
          <p:nvPr/>
        </p:nvSpPr>
        <p:spPr>
          <a:xfrm>
            <a:off x="3110373" y="903607"/>
            <a:ext cx="914916" cy="1113652"/>
          </a:xfrm>
          <a:custGeom>
            <a:avLst/>
            <a:gdLst/>
            <a:ahLst/>
            <a:cxnLst/>
            <a:rect l="l" t="t" r="r" b="b"/>
            <a:pathLst>
              <a:path w="9792" h="11919" extrusionOk="0">
                <a:moveTo>
                  <a:pt x="7760" y="1"/>
                </a:moveTo>
                <a:cubicBezTo>
                  <a:pt x="7760" y="1"/>
                  <a:pt x="1" y="2841"/>
                  <a:pt x="1608" y="11918"/>
                </a:cubicBezTo>
                <a:cubicBezTo>
                  <a:pt x="1608" y="11918"/>
                  <a:pt x="9791" y="8462"/>
                  <a:pt x="7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2"/>
          <p:cNvSpPr/>
          <p:nvPr/>
        </p:nvSpPr>
        <p:spPr>
          <a:xfrm>
            <a:off x="3315929" y="1299959"/>
            <a:ext cx="753366" cy="640497"/>
          </a:xfrm>
          <a:custGeom>
            <a:avLst/>
            <a:gdLst/>
            <a:ahLst/>
            <a:cxnLst/>
            <a:rect l="l" t="t" r="r" b="b"/>
            <a:pathLst>
              <a:path w="8063" h="6855" extrusionOk="0">
                <a:moveTo>
                  <a:pt x="7979" y="0"/>
                </a:moveTo>
                <a:cubicBezTo>
                  <a:pt x="7216" y="0"/>
                  <a:pt x="1445" y="221"/>
                  <a:pt x="1" y="6855"/>
                </a:cubicBezTo>
                <a:cubicBezTo>
                  <a:pt x="1" y="6855"/>
                  <a:pt x="6999" y="6782"/>
                  <a:pt x="8062" y="1"/>
                </a:cubicBezTo>
                <a:cubicBezTo>
                  <a:pt x="8062" y="1"/>
                  <a:pt x="8033" y="0"/>
                  <a:pt x="7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2"/>
          <p:cNvSpPr/>
          <p:nvPr/>
        </p:nvSpPr>
        <p:spPr>
          <a:xfrm>
            <a:off x="1384823" y="2965813"/>
            <a:ext cx="699081" cy="818864"/>
          </a:xfrm>
          <a:custGeom>
            <a:avLst/>
            <a:gdLst/>
            <a:ahLst/>
            <a:cxnLst/>
            <a:rect l="l" t="t" r="r" b="b"/>
            <a:pathLst>
              <a:path w="7482" h="8764" extrusionOk="0">
                <a:moveTo>
                  <a:pt x="1402" y="0"/>
                </a:moveTo>
                <a:lnTo>
                  <a:pt x="1402" y="0"/>
                </a:lnTo>
                <a:cubicBezTo>
                  <a:pt x="0" y="6128"/>
                  <a:pt x="6418" y="8763"/>
                  <a:pt x="6418" y="8763"/>
                </a:cubicBezTo>
                <a:cubicBezTo>
                  <a:pt x="7482" y="2188"/>
                  <a:pt x="1403" y="1"/>
                  <a:pt x="14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2"/>
          <p:cNvSpPr/>
          <p:nvPr/>
        </p:nvSpPr>
        <p:spPr>
          <a:xfrm>
            <a:off x="1342964" y="3250417"/>
            <a:ext cx="596396" cy="476612"/>
          </a:xfrm>
          <a:custGeom>
            <a:avLst/>
            <a:gdLst/>
            <a:ahLst/>
            <a:cxnLst/>
            <a:rect l="l" t="t" r="r" b="b"/>
            <a:pathLst>
              <a:path w="6383" h="5101" extrusionOk="0">
                <a:moveTo>
                  <a:pt x="16" y="0"/>
                </a:moveTo>
                <a:cubicBezTo>
                  <a:pt x="6" y="0"/>
                  <a:pt x="1" y="0"/>
                  <a:pt x="1" y="0"/>
                </a:cubicBezTo>
                <a:cubicBezTo>
                  <a:pt x="954" y="4933"/>
                  <a:pt x="6371" y="5100"/>
                  <a:pt x="6383" y="5101"/>
                </a:cubicBezTo>
                <a:lnTo>
                  <a:pt x="6383" y="5101"/>
                </a:lnTo>
                <a:cubicBezTo>
                  <a:pt x="5083" y="80"/>
                  <a:pt x="316" y="0"/>
                  <a:pt x="16" y="0"/>
                </a:cubicBezTo>
                <a:close/>
                <a:moveTo>
                  <a:pt x="6383" y="5101"/>
                </a:moveTo>
                <a:cubicBezTo>
                  <a:pt x="6383" y="5101"/>
                  <a:pt x="6383" y="5101"/>
                  <a:pt x="6383" y="5101"/>
                </a:cubicBezTo>
                <a:cubicBezTo>
                  <a:pt x="6383" y="5101"/>
                  <a:pt x="6383" y="5101"/>
                  <a:pt x="6383" y="5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2"/>
          <p:cNvSpPr/>
          <p:nvPr/>
        </p:nvSpPr>
        <p:spPr>
          <a:xfrm>
            <a:off x="2458760" y="903607"/>
            <a:ext cx="546688" cy="640497"/>
          </a:xfrm>
          <a:custGeom>
            <a:avLst/>
            <a:gdLst/>
            <a:ahLst/>
            <a:cxnLst/>
            <a:rect l="l" t="t" r="r" b="b"/>
            <a:pathLst>
              <a:path w="5851" h="6855" extrusionOk="0">
                <a:moveTo>
                  <a:pt x="1910" y="1"/>
                </a:moveTo>
                <a:lnTo>
                  <a:pt x="1910" y="1"/>
                </a:lnTo>
                <a:cubicBezTo>
                  <a:pt x="1910" y="1"/>
                  <a:pt x="1" y="3990"/>
                  <a:pt x="4026" y="6854"/>
                </a:cubicBezTo>
                <a:cubicBezTo>
                  <a:pt x="4026" y="6854"/>
                  <a:pt x="5851" y="2466"/>
                  <a:pt x="19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2"/>
          <p:cNvSpPr/>
          <p:nvPr/>
        </p:nvSpPr>
        <p:spPr>
          <a:xfrm>
            <a:off x="1106948" y="4161783"/>
            <a:ext cx="3225470" cy="216956"/>
          </a:xfrm>
          <a:custGeom>
            <a:avLst/>
            <a:gdLst/>
            <a:ahLst/>
            <a:cxnLst/>
            <a:rect l="l" t="t" r="r" b="b"/>
            <a:pathLst>
              <a:path w="34521" h="2322" extrusionOk="0">
                <a:moveTo>
                  <a:pt x="17261" y="0"/>
                </a:moveTo>
                <a:cubicBezTo>
                  <a:pt x="7724" y="0"/>
                  <a:pt x="1" y="520"/>
                  <a:pt x="1" y="1161"/>
                </a:cubicBezTo>
                <a:cubicBezTo>
                  <a:pt x="1" y="1801"/>
                  <a:pt x="7724" y="2321"/>
                  <a:pt x="17261" y="2321"/>
                </a:cubicBezTo>
                <a:cubicBezTo>
                  <a:pt x="26797" y="2321"/>
                  <a:pt x="34521" y="1801"/>
                  <a:pt x="34521" y="1161"/>
                </a:cubicBezTo>
                <a:cubicBezTo>
                  <a:pt x="34521" y="520"/>
                  <a:pt x="26797" y="0"/>
                  <a:pt x="17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2"/>
          <p:cNvSpPr/>
          <p:nvPr/>
        </p:nvSpPr>
        <p:spPr>
          <a:xfrm>
            <a:off x="2759153" y="4238586"/>
            <a:ext cx="93" cy="93"/>
          </a:xfrm>
          <a:custGeom>
            <a:avLst/>
            <a:gdLst/>
            <a:ahLst/>
            <a:cxnLst/>
            <a:rect l="l" t="t" r="r" b="b"/>
            <a:pathLst>
              <a:path w="1" h="1" extrusionOk="0">
                <a:moveTo>
                  <a:pt x="1" y="0"/>
                </a:moveTo>
                <a:close/>
              </a:path>
            </a:pathLst>
          </a:custGeom>
          <a:solidFill>
            <a:srgbClr val="FF9D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2"/>
          <p:cNvSpPr/>
          <p:nvPr/>
        </p:nvSpPr>
        <p:spPr>
          <a:xfrm>
            <a:off x="1882829" y="1235676"/>
            <a:ext cx="1862346" cy="3003001"/>
          </a:xfrm>
          <a:custGeom>
            <a:avLst/>
            <a:gdLst/>
            <a:ahLst/>
            <a:cxnLst/>
            <a:rect l="l" t="t" r="r" b="b"/>
            <a:pathLst>
              <a:path w="19932" h="32140" extrusionOk="0">
                <a:moveTo>
                  <a:pt x="7132" y="0"/>
                </a:moveTo>
                <a:lnTo>
                  <a:pt x="6974" y="290"/>
                </a:lnTo>
                <a:lnTo>
                  <a:pt x="6769" y="677"/>
                </a:lnTo>
                <a:cubicBezTo>
                  <a:pt x="6745" y="689"/>
                  <a:pt x="6709" y="701"/>
                  <a:pt x="6684" y="713"/>
                </a:cubicBezTo>
                <a:cubicBezTo>
                  <a:pt x="6334" y="907"/>
                  <a:pt x="6008" y="1112"/>
                  <a:pt x="5693" y="1354"/>
                </a:cubicBezTo>
                <a:cubicBezTo>
                  <a:pt x="5464" y="1535"/>
                  <a:pt x="5234" y="1729"/>
                  <a:pt x="5028" y="1934"/>
                </a:cubicBezTo>
                <a:cubicBezTo>
                  <a:pt x="4569" y="2357"/>
                  <a:pt x="4146" y="2841"/>
                  <a:pt x="3771" y="3348"/>
                </a:cubicBezTo>
                <a:cubicBezTo>
                  <a:pt x="3638" y="3530"/>
                  <a:pt x="3506" y="3723"/>
                  <a:pt x="3373" y="3916"/>
                </a:cubicBezTo>
                <a:cubicBezTo>
                  <a:pt x="3228" y="4170"/>
                  <a:pt x="3070" y="4412"/>
                  <a:pt x="2925" y="4678"/>
                </a:cubicBezTo>
                <a:cubicBezTo>
                  <a:pt x="2732" y="4992"/>
                  <a:pt x="2563" y="5331"/>
                  <a:pt x="2406" y="5669"/>
                </a:cubicBezTo>
                <a:cubicBezTo>
                  <a:pt x="2309" y="5862"/>
                  <a:pt x="2212" y="6056"/>
                  <a:pt x="2128" y="6249"/>
                </a:cubicBezTo>
                <a:cubicBezTo>
                  <a:pt x="1874" y="6817"/>
                  <a:pt x="1656" y="7397"/>
                  <a:pt x="1463" y="8002"/>
                </a:cubicBezTo>
                <a:cubicBezTo>
                  <a:pt x="1390" y="8183"/>
                  <a:pt x="1330" y="8377"/>
                  <a:pt x="1269" y="8570"/>
                </a:cubicBezTo>
                <a:cubicBezTo>
                  <a:pt x="1088" y="9198"/>
                  <a:pt x="919" y="9839"/>
                  <a:pt x="786" y="10504"/>
                </a:cubicBezTo>
                <a:cubicBezTo>
                  <a:pt x="750" y="10685"/>
                  <a:pt x="701" y="10878"/>
                  <a:pt x="677" y="11072"/>
                </a:cubicBezTo>
                <a:cubicBezTo>
                  <a:pt x="593" y="11471"/>
                  <a:pt x="532" y="11882"/>
                  <a:pt x="484" y="12281"/>
                </a:cubicBezTo>
                <a:lnTo>
                  <a:pt x="25" y="13127"/>
                </a:lnTo>
                <a:lnTo>
                  <a:pt x="0" y="13187"/>
                </a:lnTo>
                <a:lnTo>
                  <a:pt x="0" y="18989"/>
                </a:lnTo>
                <a:lnTo>
                  <a:pt x="49" y="19085"/>
                </a:lnTo>
                <a:lnTo>
                  <a:pt x="496" y="19919"/>
                </a:lnTo>
                <a:cubicBezTo>
                  <a:pt x="544" y="20330"/>
                  <a:pt x="617" y="20729"/>
                  <a:pt x="701" y="21128"/>
                </a:cubicBezTo>
                <a:cubicBezTo>
                  <a:pt x="738" y="21322"/>
                  <a:pt x="774" y="21515"/>
                  <a:pt x="810" y="21708"/>
                </a:cubicBezTo>
                <a:cubicBezTo>
                  <a:pt x="955" y="22361"/>
                  <a:pt x="1124" y="23002"/>
                  <a:pt x="1318" y="23630"/>
                </a:cubicBezTo>
                <a:cubicBezTo>
                  <a:pt x="1378" y="23824"/>
                  <a:pt x="1439" y="24017"/>
                  <a:pt x="1499" y="24210"/>
                </a:cubicBezTo>
                <a:cubicBezTo>
                  <a:pt x="1705" y="24803"/>
                  <a:pt x="1922" y="25383"/>
                  <a:pt x="2188" y="25951"/>
                </a:cubicBezTo>
                <a:cubicBezTo>
                  <a:pt x="2273" y="26144"/>
                  <a:pt x="2357" y="26338"/>
                  <a:pt x="2454" y="26519"/>
                </a:cubicBezTo>
                <a:cubicBezTo>
                  <a:pt x="2599" y="26821"/>
                  <a:pt x="2756" y="27123"/>
                  <a:pt x="2925" y="27413"/>
                </a:cubicBezTo>
                <a:cubicBezTo>
                  <a:pt x="3095" y="27703"/>
                  <a:pt x="3264" y="27981"/>
                  <a:pt x="3445" y="28247"/>
                </a:cubicBezTo>
                <a:cubicBezTo>
                  <a:pt x="3578" y="28453"/>
                  <a:pt x="3711" y="28634"/>
                  <a:pt x="3844" y="28827"/>
                </a:cubicBezTo>
                <a:cubicBezTo>
                  <a:pt x="4219" y="29335"/>
                  <a:pt x="4642" y="29807"/>
                  <a:pt x="5101" y="30242"/>
                </a:cubicBezTo>
                <a:cubicBezTo>
                  <a:pt x="5319" y="30447"/>
                  <a:pt x="5548" y="30641"/>
                  <a:pt x="5778" y="30810"/>
                </a:cubicBezTo>
                <a:cubicBezTo>
                  <a:pt x="6092" y="31051"/>
                  <a:pt x="6406" y="31257"/>
                  <a:pt x="6757" y="31438"/>
                </a:cubicBezTo>
                <a:lnTo>
                  <a:pt x="6974" y="31861"/>
                </a:lnTo>
                <a:lnTo>
                  <a:pt x="7059" y="32006"/>
                </a:lnTo>
                <a:lnTo>
                  <a:pt x="7132" y="32139"/>
                </a:lnTo>
                <a:lnTo>
                  <a:pt x="10806" y="32139"/>
                </a:lnTo>
                <a:cubicBezTo>
                  <a:pt x="11181" y="32139"/>
                  <a:pt x="11555" y="32091"/>
                  <a:pt x="11918" y="32006"/>
                </a:cubicBezTo>
                <a:cubicBezTo>
                  <a:pt x="12111" y="31970"/>
                  <a:pt x="12293" y="31922"/>
                  <a:pt x="12474" y="31861"/>
                </a:cubicBezTo>
                <a:cubicBezTo>
                  <a:pt x="12812" y="31753"/>
                  <a:pt x="13139" y="31607"/>
                  <a:pt x="13441" y="31438"/>
                </a:cubicBezTo>
                <a:cubicBezTo>
                  <a:pt x="13791" y="31257"/>
                  <a:pt x="14118" y="31051"/>
                  <a:pt x="14432" y="30810"/>
                </a:cubicBezTo>
                <a:cubicBezTo>
                  <a:pt x="14662" y="30628"/>
                  <a:pt x="14891" y="30435"/>
                  <a:pt x="15097" y="30242"/>
                </a:cubicBezTo>
                <a:cubicBezTo>
                  <a:pt x="15568" y="29807"/>
                  <a:pt x="15991" y="29323"/>
                  <a:pt x="16354" y="28815"/>
                </a:cubicBezTo>
                <a:cubicBezTo>
                  <a:pt x="16499" y="28634"/>
                  <a:pt x="16632" y="28441"/>
                  <a:pt x="16765" y="28247"/>
                </a:cubicBezTo>
                <a:cubicBezTo>
                  <a:pt x="16922" y="28006"/>
                  <a:pt x="17079" y="27740"/>
                  <a:pt x="17224" y="27486"/>
                </a:cubicBezTo>
                <a:cubicBezTo>
                  <a:pt x="17405" y="27172"/>
                  <a:pt x="17587" y="26845"/>
                  <a:pt x="17744" y="26507"/>
                </a:cubicBezTo>
                <a:cubicBezTo>
                  <a:pt x="17828" y="26326"/>
                  <a:pt x="17925" y="26132"/>
                  <a:pt x="18010" y="25939"/>
                </a:cubicBezTo>
                <a:cubicBezTo>
                  <a:pt x="18264" y="25383"/>
                  <a:pt x="18481" y="24803"/>
                  <a:pt x="18687" y="24198"/>
                </a:cubicBezTo>
                <a:cubicBezTo>
                  <a:pt x="18747" y="24005"/>
                  <a:pt x="18807" y="23824"/>
                  <a:pt x="18868" y="23630"/>
                </a:cubicBezTo>
                <a:cubicBezTo>
                  <a:pt x="19061" y="22990"/>
                  <a:pt x="19218" y="22349"/>
                  <a:pt x="19363" y="21696"/>
                </a:cubicBezTo>
                <a:cubicBezTo>
                  <a:pt x="19400" y="21503"/>
                  <a:pt x="19436" y="21322"/>
                  <a:pt x="19472" y="21128"/>
                </a:cubicBezTo>
                <a:cubicBezTo>
                  <a:pt x="19605" y="20451"/>
                  <a:pt x="19702" y="19762"/>
                  <a:pt x="19774" y="19073"/>
                </a:cubicBezTo>
                <a:cubicBezTo>
                  <a:pt x="19799" y="18880"/>
                  <a:pt x="19823" y="18699"/>
                  <a:pt x="19835" y="18505"/>
                </a:cubicBezTo>
                <a:cubicBezTo>
                  <a:pt x="19895" y="17792"/>
                  <a:pt x="19932" y="17091"/>
                  <a:pt x="19932" y="16390"/>
                </a:cubicBezTo>
                <a:cubicBezTo>
                  <a:pt x="19932" y="16197"/>
                  <a:pt x="19932" y="16003"/>
                  <a:pt x="19919" y="15810"/>
                </a:cubicBezTo>
                <a:cubicBezTo>
                  <a:pt x="19907" y="15097"/>
                  <a:pt x="19871" y="14396"/>
                  <a:pt x="19811" y="13695"/>
                </a:cubicBezTo>
                <a:cubicBezTo>
                  <a:pt x="19799" y="13501"/>
                  <a:pt x="19774" y="13308"/>
                  <a:pt x="19750" y="13115"/>
                </a:cubicBezTo>
                <a:cubicBezTo>
                  <a:pt x="19690" y="12426"/>
                  <a:pt x="19581" y="11737"/>
                  <a:pt x="19448" y="11060"/>
                </a:cubicBezTo>
                <a:cubicBezTo>
                  <a:pt x="19424" y="10866"/>
                  <a:pt x="19376" y="10685"/>
                  <a:pt x="19339" y="10492"/>
                </a:cubicBezTo>
                <a:cubicBezTo>
                  <a:pt x="19194" y="9839"/>
                  <a:pt x="19037" y="9186"/>
                  <a:pt x="18844" y="8558"/>
                </a:cubicBezTo>
                <a:cubicBezTo>
                  <a:pt x="18783" y="8364"/>
                  <a:pt x="18723" y="8183"/>
                  <a:pt x="18662" y="7990"/>
                </a:cubicBezTo>
                <a:cubicBezTo>
                  <a:pt x="18457" y="7385"/>
                  <a:pt x="18227" y="6805"/>
                  <a:pt x="17973" y="6237"/>
                </a:cubicBezTo>
                <a:cubicBezTo>
                  <a:pt x="17889" y="6044"/>
                  <a:pt x="17804" y="5850"/>
                  <a:pt x="17708" y="5669"/>
                </a:cubicBezTo>
                <a:cubicBezTo>
                  <a:pt x="17550" y="5343"/>
                  <a:pt x="17381" y="5028"/>
                  <a:pt x="17224" y="4738"/>
                </a:cubicBezTo>
                <a:cubicBezTo>
                  <a:pt x="17055" y="4448"/>
                  <a:pt x="16886" y="4182"/>
                  <a:pt x="16716" y="3916"/>
                </a:cubicBezTo>
                <a:cubicBezTo>
                  <a:pt x="16583" y="3723"/>
                  <a:pt x="16451" y="3530"/>
                  <a:pt x="16318" y="3348"/>
                </a:cubicBezTo>
                <a:cubicBezTo>
                  <a:pt x="15943" y="2841"/>
                  <a:pt x="15520" y="2357"/>
                  <a:pt x="15061" y="1934"/>
                </a:cubicBezTo>
                <a:cubicBezTo>
                  <a:pt x="14843" y="1729"/>
                  <a:pt x="14625" y="1535"/>
                  <a:pt x="14396" y="1354"/>
                </a:cubicBezTo>
                <a:cubicBezTo>
                  <a:pt x="14082" y="1112"/>
                  <a:pt x="13743" y="907"/>
                  <a:pt x="13405" y="713"/>
                </a:cubicBezTo>
                <a:cubicBezTo>
                  <a:pt x="13090" y="544"/>
                  <a:pt x="12752" y="399"/>
                  <a:pt x="12414" y="290"/>
                </a:cubicBezTo>
                <a:cubicBezTo>
                  <a:pt x="12244" y="230"/>
                  <a:pt x="12075" y="182"/>
                  <a:pt x="11906" y="145"/>
                </a:cubicBezTo>
                <a:cubicBezTo>
                  <a:pt x="11531" y="61"/>
                  <a:pt x="11156" y="12"/>
                  <a:pt x="107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2"/>
          <p:cNvSpPr/>
          <p:nvPr/>
        </p:nvSpPr>
        <p:spPr>
          <a:xfrm>
            <a:off x="2508468" y="1236797"/>
            <a:ext cx="627977" cy="66713"/>
          </a:xfrm>
          <a:custGeom>
            <a:avLst/>
            <a:gdLst/>
            <a:ahLst/>
            <a:cxnLst/>
            <a:rect l="l" t="t" r="r" b="b"/>
            <a:pathLst>
              <a:path w="6721" h="714" extrusionOk="0">
                <a:moveTo>
                  <a:pt x="448" y="0"/>
                </a:moveTo>
                <a:lnTo>
                  <a:pt x="363" y="145"/>
                </a:lnTo>
                <a:lnTo>
                  <a:pt x="291" y="290"/>
                </a:lnTo>
                <a:lnTo>
                  <a:pt x="85" y="677"/>
                </a:lnTo>
                <a:cubicBezTo>
                  <a:pt x="49" y="689"/>
                  <a:pt x="25" y="701"/>
                  <a:pt x="0" y="714"/>
                </a:cubicBezTo>
                <a:lnTo>
                  <a:pt x="6721" y="714"/>
                </a:lnTo>
                <a:cubicBezTo>
                  <a:pt x="6406" y="544"/>
                  <a:pt x="6068" y="399"/>
                  <a:pt x="5730" y="290"/>
                </a:cubicBezTo>
                <a:cubicBezTo>
                  <a:pt x="5560" y="230"/>
                  <a:pt x="5391" y="182"/>
                  <a:pt x="5222" y="145"/>
                </a:cubicBezTo>
                <a:cubicBezTo>
                  <a:pt x="4847" y="61"/>
                  <a:pt x="4473" y="12"/>
                  <a:pt x="408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2"/>
          <p:cNvSpPr/>
          <p:nvPr/>
        </p:nvSpPr>
        <p:spPr>
          <a:xfrm>
            <a:off x="2353740" y="1363308"/>
            <a:ext cx="937433" cy="54286"/>
          </a:xfrm>
          <a:custGeom>
            <a:avLst/>
            <a:gdLst/>
            <a:ahLst/>
            <a:cxnLst/>
            <a:rect l="l" t="t" r="r" b="b"/>
            <a:pathLst>
              <a:path w="10033" h="581" extrusionOk="0">
                <a:moveTo>
                  <a:pt x="665" y="0"/>
                </a:moveTo>
                <a:cubicBezTo>
                  <a:pt x="436" y="181"/>
                  <a:pt x="206" y="375"/>
                  <a:pt x="1" y="580"/>
                </a:cubicBezTo>
                <a:lnTo>
                  <a:pt x="10033" y="580"/>
                </a:lnTo>
                <a:cubicBezTo>
                  <a:pt x="9815" y="375"/>
                  <a:pt x="9597" y="181"/>
                  <a:pt x="9368"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2"/>
          <p:cNvSpPr/>
          <p:nvPr/>
        </p:nvSpPr>
        <p:spPr>
          <a:xfrm>
            <a:off x="2199012" y="1549617"/>
            <a:ext cx="1246890" cy="53165"/>
          </a:xfrm>
          <a:custGeom>
            <a:avLst/>
            <a:gdLst/>
            <a:ahLst/>
            <a:cxnLst/>
            <a:rect l="l" t="t" r="r" b="b"/>
            <a:pathLst>
              <a:path w="13345" h="569" extrusionOk="0">
                <a:moveTo>
                  <a:pt x="400" y="0"/>
                </a:moveTo>
                <a:cubicBezTo>
                  <a:pt x="267" y="182"/>
                  <a:pt x="134" y="375"/>
                  <a:pt x="1" y="569"/>
                </a:cubicBezTo>
                <a:lnTo>
                  <a:pt x="13345" y="569"/>
                </a:lnTo>
                <a:cubicBezTo>
                  <a:pt x="13212" y="375"/>
                  <a:pt x="13079" y="182"/>
                  <a:pt x="12946"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2"/>
          <p:cNvSpPr/>
          <p:nvPr/>
        </p:nvSpPr>
        <p:spPr>
          <a:xfrm>
            <a:off x="2082686" y="1766480"/>
            <a:ext cx="1481786" cy="53165"/>
          </a:xfrm>
          <a:custGeom>
            <a:avLst/>
            <a:gdLst/>
            <a:ahLst/>
            <a:cxnLst/>
            <a:rect l="l" t="t" r="r" b="b"/>
            <a:pathLst>
              <a:path w="15859" h="569" extrusionOk="0">
                <a:moveTo>
                  <a:pt x="267" y="0"/>
                </a:moveTo>
                <a:cubicBezTo>
                  <a:pt x="170" y="181"/>
                  <a:pt x="73" y="375"/>
                  <a:pt x="1" y="568"/>
                </a:cubicBezTo>
                <a:lnTo>
                  <a:pt x="15859" y="568"/>
                </a:lnTo>
                <a:cubicBezTo>
                  <a:pt x="15762" y="375"/>
                  <a:pt x="15677" y="181"/>
                  <a:pt x="1558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2"/>
          <p:cNvSpPr/>
          <p:nvPr/>
        </p:nvSpPr>
        <p:spPr>
          <a:xfrm>
            <a:off x="2002519" y="1983250"/>
            <a:ext cx="1642120" cy="53165"/>
          </a:xfrm>
          <a:custGeom>
            <a:avLst/>
            <a:gdLst/>
            <a:ahLst/>
            <a:cxnLst/>
            <a:rect l="l" t="t" r="r" b="b"/>
            <a:pathLst>
              <a:path w="17575" h="569" extrusionOk="0">
                <a:moveTo>
                  <a:pt x="182" y="1"/>
                </a:moveTo>
                <a:cubicBezTo>
                  <a:pt x="109" y="194"/>
                  <a:pt x="49" y="376"/>
                  <a:pt x="1" y="569"/>
                </a:cubicBezTo>
                <a:lnTo>
                  <a:pt x="17575" y="569"/>
                </a:lnTo>
                <a:cubicBezTo>
                  <a:pt x="17514" y="376"/>
                  <a:pt x="17454" y="194"/>
                  <a:pt x="17393"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2"/>
          <p:cNvSpPr/>
          <p:nvPr/>
        </p:nvSpPr>
        <p:spPr>
          <a:xfrm>
            <a:off x="1946085" y="2217024"/>
            <a:ext cx="1756204" cy="53165"/>
          </a:xfrm>
          <a:custGeom>
            <a:avLst/>
            <a:gdLst/>
            <a:ahLst/>
            <a:cxnLst/>
            <a:rect l="l" t="t" r="r" b="b"/>
            <a:pathLst>
              <a:path w="18796" h="569" extrusionOk="0">
                <a:moveTo>
                  <a:pt x="109" y="1"/>
                </a:moveTo>
                <a:cubicBezTo>
                  <a:pt x="73" y="194"/>
                  <a:pt x="36" y="375"/>
                  <a:pt x="0" y="569"/>
                </a:cubicBezTo>
                <a:lnTo>
                  <a:pt x="18795" y="569"/>
                </a:lnTo>
                <a:cubicBezTo>
                  <a:pt x="18759" y="388"/>
                  <a:pt x="18723" y="194"/>
                  <a:pt x="18674"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2"/>
          <p:cNvSpPr/>
          <p:nvPr/>
        </p:nvSpPr>
        <p:spPr>
          <a:xfrm>
            <a:off x="1881708" y="2462105"/>
            <a:ext cx="1853283" cy="54286"/>
          </a:xfrm>
          <a:custGeom>
            <a:avLst/>
            <a:gdLst/>
            <a:ahLst/>
            <a:cxnLst/>
            <a:rect l="l" t="t" r="r" b="b"/>
            <a:pathLst>
              <a:path w="19835" h="581" extrusionOk="0">
                <a:moveTo>
                  <a:pt x="37" y="1"/>
                </a:moveTo>
                <a:lnTo>
                  <a:pt x="0" y="61"/>
                </a:lnTo>
                <a:lnTo>
                  <a:pt x="0" y="581"/>
                </a:lnTo>
                <a:lnTo>
                  <a:pt x="19835" y="581"/>
                </a:lnTo>
                <a:cubicBezTo>
                  <a:pt x="19823" y="387"/>
                  <a:pt x="19811" y="194"/>
                  <a:pt x="19786"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2"/>
          <p:cNvSpPr/>
          <p:nvPr/>
        </p:nvSpPr>
        <p:spPr>
          <a:xfrm>
            <a:off x="1881708" y="2714006"/>
            <a:ext cx="1863468" cy="53165"/>
          </a:xfrm>
          <a:custGeom>
            <a:avLst/>
            <a:gdLst/>
            <a:ahLst/>
            <a:cxnLst/>
            <a:rect l="l" t="t" r="r" b="b"/>
            <a:pathLst>
              <a:path w="19944" h="569" extrusionOk="0">
                <a:moveTo>
                  <a:pt x="0" y="0"/>
                </a:moveTo>
                <a:lnTo>
                  <a:pt x="0" y="568"/>
                </a:lnTo>
                <a:lnTo>
                  <a:pt x="19944" y="568"/>
                </a:lnTo>
                <a:cubicBezTo>
                  <a:pt x="19944" y="375"/>
                  <a:pt x="19944" y="181"/>
                  <a:pt x="19944"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2"/>
          <p:cNvSpPr/>
          <p:nvPr/>
        </p:nvSpPr>
        <p:spPr>
          <a:xfrm>
            <a:off x="1881708" y="2964692"/>
            <a:ext cx="1854404" cy="53165"/>
          </a:xfrm>
          <a:custGeom>
            <a:avLst/>
            <a:gdLst/>
            <a:ahLst/>
            <a:cxnLst/>
            <a:rect l="l" t="t" r="r" b="b"/>
            <a:pathLst>
              <a:path w="19847" h="569" extrusionOk="0">
                <a:moveTo>
                  <a:pt x="0" y="0"/>
                </a:moveTo>
                <a:lnTo>
                  <a:pt x="0" y="472"/>
                </a:lnTo>
                <a:lnTo>
                  <a:pt x="49" y="568"/>
                </a:lnTo>
                <a:lnTo>
                  <a:pt x="19786" y="568"/>
                </a:lnTo>
                <a:cubicBezTo>
                  <a:pt x="19811" y="375"/>
                  <a:pt x="19823" y="182"/>
                  <a:pt x="1984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2"/>
          <p:cNvSpPr/>
          <p:nvPr/>
        </p:nvSpPr>
        <p:spPr>
          <a:xfrm>
            <a:off x="1948327" y="3209772"/>
            <a:ext cx="1755083" cy="53165"/>
          </a:xfrm>
          <a:custGeom>
            <a:avLst/>
            <a:gdLst/>
            <a:ahLst/>
            <a:cxnLst/>
            <a:rect l="l" t="t" r="r" b="b"/>
            <a:pathLst>
              <a:path w="18784" h="569" extrusionOk="0">
                <a:moveTo>
                  <a:pt x="0" y="0"/>
                </a:moveTo>
                <a:cubicBezTo>
                  <a:pt x="37" y="194"/>
                  <a:pt x="73" y="375"/>
                  <a:pt x="121" y="568"/>
                </a:cubicBezTo>
                <a:lnTo>
                  <a:pt x="18662" y="568"/>
                </a:lnTo>
                <a:cubicBezTo>
                  <a:pt x="18699" y="375"/>
                  <a:pt x="18735" y="194"/>
                  <a:pt x="18783"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2"/>
          <p:cNvSpPr/>
          <p:nvPr/>
        </p:nvSpPr>
        <p:spPr>
          <a:xfrm>
            <a:off x="2005883" y="3442426"/>
            <a:ext cx="1639878" cy="54286"/>
          </a:xfrm>
          <a:custGeom>
            <a:avLst/>
            <a:gdLst/>
            <a:ahLst/>
            <a:cxnLst/>
            <a:rect l="l" t="t" r="r" b="b"/>
            <a:pathLst>
              <a:path w="17551" h="581" extrusionOk="0">
                <a:moveTo>
                  <a:pt x="1" y="0"/>
                </a:moveTo>
                <a:cubicBezTo>
                  <a:pt x="49" y="193"/>
                  <a:pt x="122" y="387"/>
                  <a:pt x="182" y="580"/>
                </a:cubicBezTo>
                <a:lnTo>
                  <a:pt x="17370" y="580"/>
                </a:lnTo>
                <a:cubicBezTo>
                  <a:pt x="17442" y="387"/>
                  <a:pt x="17503" y="193"/>
                  <a:pt x="17551"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2"/>
          <p:cNvSpPr/>
          <p:nvPr/>
        </p:nvSpPr>
        <p:spPr>
          <a:xfrm>
            <a:off x="2087264" y="3659195"/>
            <a:ext cx="1478329" cy="53165"/>
          </a:xfrm>
          <a:custGeom>
            <a:avLst/>
            <a:gdLst/>
            <a:ahLst/>
            <a:cxnLst/>
            <a:rect l="l" t="t" r="r" b="b"/>
            <a:pathLst>
              <a:path w="15822" h="569" extrusionOk="0">
                <a:moveTo>
                  <a:pt x="0" y="1"/>
                </a:moveTo>
                <a:cubicBezTo>
                  <a:pt x="85" y="194"/>
                  <a:pt x="169" y="388"/>
                  <a:pt x="266" y="569"/>
                </a:cubicBezTo>
                <a:lnTo>
                  <a:pt x="15556" y="569"/>
                </a:lnTo>
                <a:cubicBezTo>
                  <a:pt x="15653" y="388"/>
                  <a:pt x="15737" y="194"/>
                  <a:pt x="15822"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2"/>
          <p:cNvSpPr/>
          <p:nvPr/>
        </p:nvSpPr>
        <p:spPr>
          <a:xfrm>
            <a:off x="2204712" y="3874937"/>
            <a:ext cx="1244554" cy="53165"/>
          </a:xfrm>
          <a:custGeom>
            <a:avLst/>
            <a:gdLst/>
            <a:ahLst/>
            <a:cxnLst/>
            <a:rect l="l" t="t" r="r" b="b"/>
            <a:pathLst>
              <a:path w="13320" h="569" extrusionOk="0">
                <a:moveTo>
                  <a:pt x="0" y="0"/>
                </a:moveTo>
                <a:cubicBezTo>
                  <a:pt x="133" y="194"/>
                  <a:pt x="266" y="387"/>
                  <a:pt x="399" y="568"/>
                </a:cubicBezTo>
                <a:lnTo>
                  <a:pt x="12921" y="568"/>
                </a:lnTo>
                <a:cubicBezTo>
                  <a:pt x="13054" y="387"/>
                  <a:pt x="13187" y="194"/>
                  <a:pt x="13320"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2"/>
          <p:cNvSpPr/>
          <p:nvPr/>
        </p:nvSpPr>
        <p:spPr>
          <a:xfrm>
            <a:off x="2359346" y="4061246"/>
            <a:ext cx="935191" cy="53165"/>
          </a:xfrm>
          <a:custGeom>
            <a:avLst/>
            <a:gdLst/>
            <a:ahLst/>
            <a:cxnLst/>
            <a:rect l="l" t="t" r="r" b="b"/>
            <a:pathLst>
              <a:path w="10009" h="569" extrusionOk="0">
                <a:moveTo>
                  <a:pt x="1" y="1"/>
                </a:moveTo>
                <a:cubicBezTo>
                  <a:pt x="219" y="194"/>
                  <a:pt x="448" y="387"/>
                  <a:pt x="678" y="569"/>
                </a:cubicBezTo>
                <a:lnTo>
                  <a:pt x="9332" y="569"/>
                </a:lnTo>
                <a:cubicBezTo>
                  <a:pt x="9574" y="387"/>
                  <a:pt x="9791" y="194"/>
                  <a:pt x="10009" y="1"/>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2"/>
          <p:cNvSpPr/>
          <p:nvPr/>
        </p:nvSpPr>
        <p:spPr>
          <a:xfrm>
            <a:off x="2514074" y="4173088"/>
            <a:ext cx="625734" cy="65591"/>
          </a:xfrm>
          <a:custGeom>
            <a:avLst/>
            <a:gdLst/>
            <a:ahLst/>
            <a:cxnLst/>
            <a:rect l="l" t="t" r="r" b="b"/>
            <a:pathLst>
              <a:path w="6697" h="702" extrusionOk="0">
                <a:moveTo>
                  <a:pt x="1" y="0"/>
                </a:moveTo>
                <a:lnTo>
                  <a:pt x="231" y="423"/>
                </a:lnTo>
                <a:lnTo>
                  <a:pt x="315" y="568"/>
                </a:lnTo>
                <a:lnTo>
                  <a:pt x="388" y="701"/>
                </a:lnTo>
                <a:lnTo>
                  <a:pt x="4050" y="701"/>
                </a:lnTo>
                <a:cubicBezTo>
                  <a:pt x="4425" y="701"/>
                  <a:pt x="4799" y="653"/>
                  <a:pt x="5162" y="568"/>
                </a:cubicBezTo>
                <a:cubicBezTo>
                  <a:pt x="5355" y="532"/>
                  <a:pt x="5537" y="484"/>
                  <a:pt x="5718" y="423"/>
                </a:cubicBezTo>
                <a:cubicBezTo>
                  <a:pt x="6056" y="315"/>
                  <a:pt x="6383" y="169"/>
                  <a:pt x="6697" y="0"/>
                </a:cubicBezTo>
                <a:close/>
              </a:path>
            </a:pathLst>
          </a:custGeom>
          <a:solidFill>
            <a:srgbClr val="DD8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2"/>
          <p:cNvSpPr/>
          <p:nvPr/>
        </p:nvSpPr>
        <p:spPr>
          <a:xfrm>
            <a:off x="1595985" y="1236516"/>
            <a:ext cx="1890564" cy="3003001"/>
          </a:xfrm>
          <a:custGeom>
            <a:avLst/>
            <a:gdLst/>
            <a:ahLst/>
            <a:cxnLst/>
            <a:rect l="l" t="t" r="r" b="b"/>
            <a:pathLst>
              <a:path w="20234" h="32140" extrusionOk="0">
                <a:moveTo>
                  <a:pt x="10096" y="0"/>
                </a:moveTo>
                <a:cubicBezTo>
                  <a:pt x="7745" y="0"/>
                  <a:pt x="5396" y="1557"/>
                  <a:pt x="3602" y="4669"/>
                </a:cubicBezTo>
                <a:cubicBezTo>
                  <a:pt x="0" y="10930"/>
                  <a:pt x="0" y="21095"/>
                  <a:pt x="3602" y="27392"/>
                </a:cubicBezTo>
                <a:cubicBezTo>
                  <a:pt x="5412" y="30556"/>
                  <a:pt x="7786" y="32139"/>
                  <a:pt x="10157" y="32139"/>
                </a:cubicBezTo>
                <a:cubicBezTo>
                  <a:pt x="12506" y="32139"/>
                  <a:pt x="14852" y="30586"/>
                  <a:pt x="16644" y="27477"/>
                </a:cubicBezTo>
                <a:cubicBezTo>
                  <a:pt x="20234" y="21216"/>
                  <a:pt x="20234" y="11039"/>
                  <a:pt x="16644" y="4741"/>
                </a:cubicBezTo>
                <a:cubicBezTo>
                  <a:pt x="14836" y="1581"/>
                  <a:pt x="12465" y="0"/>
                  <a:pt x="10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2"/>
          <p:cNvSpPr/>
          <p:nvPr/>
        </p:nvSpPr>
        <p:spPr>
          <a:xfrm>
            <a:off x="1781173" y="1338454"/>
            <a:ext cx="1521309" cy="2799686"/>
          </a:xfrm>
          <a:custGeom>
            <a:avLst/>
            <a:gdLst/>
            <a:ahLst/>
            <a:cxnLst/>
            <a:rect l="l" t="t" r="r" b="b"/>
            <a:pathLst>
              <a:path w="16282" h="29964" extrusionOk="0">
                <a:moveTo>
                  <a:pt x="8111" y="0"/>
                </a:moveTo>
                <a:cubicBezTo>
                  <a:pt x="6056" y="0"/>
                  <a:pt x="4086" y="1463"/>
                  <a:pt x="2551" y="4134"/>
                </a:cubicBezTo>
                <a:cubicBezTo>
                  <a:pt x="907" y="6986"/>
                  <a:pt x="1" y="10830"/>
                  <a:pt x="1" y="14928"/>
                </a:cubicBezTo>
                <a:cubicBezTo>
                  <a:pt x="1" y="19037"/>
                  <a:pt x="907" y="22881"/>
                  <a:pt x="2551" y="25757"/>
                </a:cubicBezTo>
                <a:cubicBezTo>
                  <a:pt x="4098" y="28465"/>
                  <a:pt x="6104" y="29951"/>
                  <a:pt x="8159" y="29964"/>
                </a:cubicBezTo>
                <a:cubicBezTo>
                  <a:pt x="10214" y="29964"/>
                  <a:pt x="12196" y="28501"/>
                  <a:pt x="13731" y="25830"/>
                </a:cubicBezTo>
                <a:cubicBezTo>
                  <a:pt x="15375" y="22965"/>
                  <a:pt x="16281" y="19134"/>
                  <a:pt x="16281" y="15036"/>
                </a:cubicBezTo>
                <a:cubicBezTo>
                  <a:pt x="16281" y="10927"/>
                  <a:pt x="15375" y="7083"/>
                  <a:pt x="13719" y="4194"/>
                </a:cubicBezTo>
                <a:cubicBezTo>
                  <a:pt x="12172" y="1487"/>
                  <a:pt x="10166" y="0"/>
                  <a:pt x="8111" y="0"/>
                </a:cubicBezTo>
                <a:close/>
              </a:path>
            </a:pathLst>
          </a:custGeom>
          <a:solidFill>
            <a:srgbClr val="EF9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2"/>
          <p:cNvSpPr/>
          <p:nvPr/>
        </p:nvSpPr>
        <p:spPr>
          <a:xfrm>
            <a:off x="1878345" y="1394889"/>
            <a:ext cx="1456839" cy="2799686"/>
          </a:xfrm>
          <a:custGeom>
            <a:avLst/>
            <a:gdLst/>
            <a:ahLst/>
            <a:cxnLst/>
            <a:rect l="l" t="t" r="r" b="b"/>
            <a:pathLst>
              <a:path w="15592" h="29964" extrusionOk="0">
                <a:moveTo>
                  <a:pt x="7772" y="1"/>
                </a:moveTo>
                <a:cubicBezTo>
                  <a:pt x="5802" y="1"/>
                  <a:pt x="3916" y="1463"/>
                  <a:pt x="2442" y="4122"/>
                </a:cubicBezTo>
                <a:cubicBezTo>
                  <a:pt x="870" y="6987"/>
                  <a:pt x="0" y="10830"/>
                  <a:pt x="0" y="14928"/>
                </a:cubicBezTo>
                <a:cubicBezTo>
                  <a:pt x="0" y="19037"/>
                  <a:pt x="870" y="22881"/>
                  <a:pt x="2454" y="25758"/>
                </a:cubicBezTo>
                <a:cubicBezTo>
                  <a:pt x="3928" y="28465"/>
                  <a:pt x="5850" y="29952"/>
                  <a:pt x="7820" y="29964"/>
                </a:cubicBezTo>
                <a:cubicBezTo>
                  <a:pt x="9790" y="29964"/>
                  <a:pt x="11676" y="28501"/>
                  <a:pt x="13150" y="25830"/>
                </a:cubicBezTo>
                <a:cubicBezTo>
                  <a:pt x="14722" y="22966"/>
                  <a:pt x="15592" y="19134"/>
                  <a:pt x="15592" y="15037"/>
                </a:cubicBezTo>
                <a:cubicBezTo>
                  <a:pt x="15592" y="10927"/>
                  <a:pt x="14722" y="7083"/>
                  <a:pt x="13138" y="4195"/>
                </a:cubicBezTo>
                <a:cubicBezTo>
                  <a:pt x="11664" y="1487"/>
                  <a:pt x="9742" y="1"/>
                  <a:pt x="77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2"/>
          <p:cNvSpPr/>
          <p:nvPr/>
        </p:nvSpPr>
        <p:spPr>
          <a:xfrm>
            <a:off x="2044284" y="1940643"/>
            <a:ext cx="883241" cy="1664171"/>
          </a:xfrm>
          <a:custGeom>
            <a:avLst/>
            <a:gdLst/>
            <a:ahLst/>
            <a:cxnLst/>
            <a:rect l="l" t="t" r="r" b="b"/>
            <a:pathLst>
              <a:path w="9453" h="17811" extrusionOk="0">
                <a:moveTo>
                  <a:pt x="3997" y="0"/>
                </a:moveTo>
                <a:cubicBezTo>
                  <a:pt x="3950" y="0"/>
                  <a:pt x="3903" y="15"/>
                  <a:pt x="3856" y="46"/>
                </a:cubicBezTo>
                <a:cubicBezTo>
                  <a:pt x="3180" y="517"/>
                  <a:pt x="2515" y="1242"/>
                  <a:pt x="1874" y="2246"/>
                </a:cubicBezTo>
                <a:lnTo>
                  <a:pt x="1258" y="1170"/>
                </a:lnTo>
                <a:cubicBezTo>
                  <a:pt x="1197" y="1055"/>
                  <a:pt x="1113" y="998"/>
                  <a:pt x="1027" y="998"/>
                </a:cubicBezTo>
                <a:cubicBezTo>
                  <a:pt x="941" y="998"/>
                  <a:pt x="853" y="1055"/>
                  <a:pt x="786" y="1170"/>
                </a:cubicBezTo>
                <a:lnTo>
                  <a:pt x="134" y="2318"/>
                </a:lnTo>
                <a:cubicBezTo>
                  <a:pt x="1" y="2572"/>
                  <a:pt x="1" y="2886"/>
                  <a:pt x="134" y="3140"/>
                </a:cubicBezTo>
                <a:lnTo>
                  <a:pt x="774" y="4264"/>
                </a:lnTo>
                <a:cubicBezTo>
                  <a:pt x="315" y="5400"/>
                  <a:pt x="110" y="6621"/>
                  <a:pt x="170" y="7842"/>
                </a:cubicBezTo>
                <a:cubicBezTo>
                  <a:pt x="206" y="8966"/>
                  <a:pt x="521" y="10066"/>
                  <a:pt x="1076" y="11057"/>
                </a:cubicBezTo>
                <a:cubicBezTo>
                  <a:pt x="1451" y="11722"/>
                  <a:pt x="1850" y="12133"/>
                  <a:pt x="2249" y="12278"/>
                </a:cubicBezTo>
                <a:cubicBezTo>
                  <a:pt x="2411" y="12337"/>
                  <a:pt x="2580" y="12366"/>
                  <a:pt x="2750" y="12366"/>
                </a:cubicBezTo>
                <a:cubicBezTo>
                  <a:pt x="2999" y="12366"/>
                  <a:pt x="3247" y="12303"/>
                  <a:pt x="3470" y="12181"/>
                </a:cubicBezTo>
                <a:cubicBezTo>
                  <a:pt x="3989" y="11891"/>
                  <a:pt x="4461" y="11528"/>
                  <a:pt x="4884" y="11105"/>
                </a:cubicBezTo>
                <a:cubicBezTo>
                  <a:pt x="5331" y="10682"/>
                  <a:pt x="5657" y="10392"/>
                  <a:pt x="5875" y="10223"/>
                </a:cubicBezTo>
                <a:cubicBezTo>
                  <a:pt x="6056" y="10066"/>
                  <a:pt x="6286" y="9981"/>
                  <a:pt x="6516" y="9981"/>
                </a:cubicBezTo>
                <a:cubicBezTo>
                  <a:pt x="6733" y="9981"/>
                  <a:pt x="6927" y="10126"/>
                  <a:pt x="7096" y="10428"/>
                </a:cubicBezTo>
                <a:cubicBezTo>
                  <a:pt x="7325" y="10839"/>
                  <a:pt x="7410" y="11299"/>
                  <a:pt x="7337" y="11758"/>
                </a:cubicBezTo>
                <a:cubicBezTo>
                  <a:pt x="7265" y="12302"/>
                  <a:pt x="7084" y="12822"/>
                  <a:pt x="6818" y="13281"/>
                </a:cubicBezTo>
                <a:cubicBezTo>
                  <a:pt x="6528" y="13813"/>
                  <a:pt x="6129" y="14260"/>
                  <a:pt x="5645" y="14598"/>
                </a:cubicBezTo>
                <a:cubicBezTo>
                  <a:pt x="5452" y="14731"/>
                  <a:pt x="5246" y="14852"/>
                  <a:pt x="5041" y="14949"/>
                </a:cubicBezTo>
                <a:cubicBezTo>
                  <a:pt x="4944" y="14997"/>
                  <a:pt x="4872" y="15070"/>
                  <a:pt x="4823" y="15167"/>
                </a:cubicBezTo>
                <a:cubicBezTo>
                  <a:pt x="4642" y="15517"/>
                  <a:pt x="4642" y="15952"/>
                  <a:pt x="4823" y="16303"/>
                </a:cubicBezTo>
                <a:lnTo>
                  <a:pt x="5585" y="17620"/>
                </a:lnTo>
                <a:cubicBezTo>
                  <a:pt x="5659" y="17744"/>
                  <a:pt x="5755" y="17811"/>
                  <a:pt x="5851" y="17811"/>
                </a:cubicBezTo>
                <a:cubicBezTo>
                  <a:pt x="5896" y="17811"/>
                  <a:pt x="5941" y="17796"/>
                  <a:pt x="5984" y="17765"/>
                </a:cubicBezTo>
                <a:cubicBezTo>
                  <a:pt x="6262" y="17584"/>
                  <a:pt x="6516" y="17391"/>
                  <a:pt x="6745" y="17161"/>
                </a:cubicBezTo>
                <a:cubicBezTo>
                  <a:pt x="7072" y="16847"/>
                  <a:pt x="7362" y="16496"/>
                  <a:pt x="7615" y="16121"/>
                </a:cubicBezTo>
                <a:lnTo>
                  <a:pt x="8111" y="16992"/>
                </a:lnTo>
                <a:cubicBezTo>
                  <a:pt x="8178" y="17100"/>
                  <a:pt x="8262" y="17155"/>
                  <a:pt x="8347" y="17155"/>
                </a:cubicBezTo>
                <a:cubicBezTo>
                  <a:pt x="8431" y="17155"/>
                  <a:pt x="8516" y="17100"/>
                  <a:pt x="8582" y="16992"/>
                </a:cubicBezTo>
                <a:lnTo>
                  <a:pt x="8595" y="17004"/>
                </a:lnTo>
                <a:lnTo>
                  <a:pt x="9247" y="15843"/>
                </a:lnTo>
                <a:cubicBezTo>
                  <a:pt x="9380" y="15590"/>
                  <a:pt x="9380" y="15287"/>
                  <a:pt x="9247" y="15021"/>
                </a:cubicBezTo>
                <a:lnTo>
                  <a:pt x="8727" y="14103"/>
                </a:lnTo>
                <a:cubicBezTo>
                  <a:pt x="9223" y="12930"/>
                  <a:pt x="9453" y="11661"/>
                  <a:pt x="9404" y="10380"/>
                </a:cubicBezTo>
                <a:cubicBezTo>
                  <a:pt x="9344" y="9159"/>
                  <a:pt x="9054" y="8120"/>
                  <a:pt x="8558" y="7250"/>
                </a:cubicBezTo>
                <a:cubicBezTo>
                  <a:pt x="8026" y="6319"/>
                  <a:pt x="7483" y="5860"/>
                  <a:pt x="6939" y="5860"/>
                </a:cubicBezTo>
                <a:cubicBezTo>
                  <a:pt x="6395" y="5872"/>
                  <a:pt x="5802" y="6150"/>
                  <a:pt x="5162" y="6706"/>
                </a:cubicBezTo>
                <a:cubicBezTo>
                  <a:pt x="5101" y="6754"/>
                  <a:pt x="4932" y="6911"/>
                  <a:pt x="4654" y="7141"/>
                </a:cubicBezTo>
                <a:cubicBezTo>
                  <a:pt x="4074" y="7673"/>
                  <a:pt x="3615" y="7999"/>
                  <a:pt x="3300" y="8156"/>
                </a:cubicBezTo>
                <a:cubicBezTo>
                  <a:pt x="3211" y="8198"/>
                  <a:pt x="3126" y="8218"/>
                  <a:pt x="3046" y="8218"/>
                </a:cubicBezTo>
                <a:cubicBezTo>
                  <a:pt x="2845" y="8218"/>
                  <a:pt x="2674" y="8089"/>
                  <a:pt x="2527" y="7830"/>
                </a:cubicBezTo>
                <a:cubicBezTo>
                  <a:pt x="2056" y="7020"/>
                  <a:pt x="2128" y="6065"/>
                  <a:pt x="2744" y="4977"/>
                </a:cubicBezTo>
                <a:cubicBezTo>
                  <a:pt x="3095" y="4373"/>
                  <a:pt x="3530" y="3829"/>
                  <a:pt x="4062" y="3370"/>
                </a:cubicBezTo>
                <a:cubicBezTo>
                  <a:pt x="4292" y="3164"/>
                  <a:pt x="4545" y="2983"/>
                  <a:pt x="4823" y="2838"/>
                </a:cubicBezTo>
                <a:cubicBezTo>
                  <a:pt x="4908" y="2790"/>
                  <a:pt x="4968" y="2717"/>
                  <a:pt x="5017" y="2632"/>
                </a:cubicBezTo>
                <a:cubicBezTo>
                  <a:pt x="5198" y="2270"/>
                  <a:pt x="5198" y="1847"/>
                  <a:pt x="5017" y="1496"/>
                </a:cubicBezTo>
                <a:lnTo>
                  <a:pt x="4267" y="191"/>
                </a:lnTo>
                <a:cubicBezTo>
                  <a:pt x="4193" y="68"/>
                  <a:pt x="4097" y="0"/>
                  <a:pt x="3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2"/>
          <p:cNvSpPr/>
          <p:nvPr/>
        </p:nvSpPr>
        <p:spPr>
          <a:xfrm>
            <a:off x="1783415" y="1678932"/>
            <a:ext cx="813258" cy="2572172"/>
          </a:xfrm>
          <a:custGeom>
            <a:avLst/>
            <a:gdLst/>
            <a:ahLst/>
            <a:cxnLst/>
            <a:rect l="l" t="t" r="r" b="b"/>
            <a:pathLst>
              <a:path w="8704" h="27529" extrusionOk="0">
                <a:moveTo>
                  <a:pt x="8075" y="1940"/>
                </a:moveTo>
                <a:lnTo>
                  <a:pt x="7567" y="4660"/>
                </a:lnTo>
                <a:lnTo>
                  <a:pt x="4618" y="4660"/>
                </a:lnTo>
                <a:lnTo>
                  <a:pt x="5126" y="1940"/>
                </a:lnTo>
                <a:close/>
                <a:moveTo>
                  <a:pt x="7507" y="4926"/>
                </a:moveTo>
                <a:lnTo>
                  <a:pt x="6999" y="7645"/>
                </a:lnTo>
                <a:lnTo>
                  <a:pt x="4038" y="7645"/>
                </a:lnTo>
                <a:lnTo>
                  <a:pt x="4557" y="4926"/>
                </a:lnTo>
                <a:close/>
                <a:moveTo>
                  <a:pt x="6939" y="7923"/>
                </a:moveTo>
                <a:lnTo>
                  <a:pt x="6431" y="10643"/>
                </a:lnTo>
                <a:lnTo>
                  <a:pt x="3470" y="10643"/>
                </a:lnTo>
                <a:lnTo>
                  <a:pt x="3989" y="7923"/>
                </a:lnTo>
                <a:close/>
                <a:moveTo>
                  <a:pt x="6370" y="10909"/>
                </a:moveTo>
                <a:lnTo>
                  <a:pt x="5851" y="13628"/>
                </a:lnTo>
                <a:lnTo>
                  <a:pt x="2902" y="13628"/>
                </a:lnTo>
                <a:lnTo>
                  <a:pt x="3421" y="10909"/>
                </a:lnTo>
                <a:close/>
                <a:moveTo>
                  <a:pt x="5802" y="13906"/>
                </a:moveTo>
                <a:lnTo>
                  <a:pt x="5283" y="16626"/>
                </a:lnTo>
                <a:lnTo>
                  <a:pt x="2333" y="16626"/>
                </a:lnTo>
                <a:lnTo>
                  <a:pt x="2853" y="13906"/>
                </a:lnTo>
                <a:close/>
                <a:moveTo>
                  <a:pt x="5234" y="16892"/>
                </a:moveTo>
                <a:lnTo>
                  <a:pt x="4715" y="19611"/>
                </a:lnTo>
                <a:lnTo>
                  <a:pt x="1765" y="19611"/>
                </a:lnTo>
                <a:lnTo>
                  <a:pt x="2285" y="16892"/>
                </a:lnTo>
                <a:close/>
                <a:moveTo>
                  <a:pt x="4666" y="19889"/>
                </a:moveTo>
                <a:lnTo>
                  <a:pt x="4146" y="22609"/>
                </a:lnTo>
                <a:lnTo>
                  <a:pt x="1197" y="22609"/>
                </a:lnTo>
                <a:lnTo>
                  <a:pt x="1717" y="19889"/>
                </a:lnTo>
                <a:close/>
                <a:moveTo>
                  <a:pt x="4098" y="22875"/>
                </a:moveTo>
                <a:lnTo>
                  <a:pt x="3578" y="25594"/>
                </a:lnTo>
                <a:lnTo>
                  <a:pt x="629" y="25594"/>
                </a:lnTo>
                <a:lnTo>
                  <a:pt x="1149" y="22875"/>
                </a:lnTo>
                <a:close/>
                <a:moveTo>
                  <a:pt x="8545" y="0"/>
                </a:moveTo>
                <a:cubicBezTo>
                  <a:pt x="8486" y="0"/>
                  <a:pt x="8435" y="45"/>
                  <a:pt x="8425" y="115"/>
                </a:cubicBezTo>
                <a:lnTo>
                  <a:pt x="8123" y="1662"/>
                </a:lnTo>
                <a:lnTo>
                  <a:pt x="5174" y="1662"/>
                </a:lnTo>
                <a:lnTo>
                  <a:pt x="5464" y="164"/>
                </a:lnTo>
                <a:cubicBezTo>
                  <a:pt x="5471" y="67"/>
                  <a:pt x="5395" y="10"/>
                  <a:pt x="5320" y="10"/>
                </a:cubicBezTo>
                <a:cubicBezTo>
                  <a:pt x="5263" y="10"/>
                  <a:pt x="5207" y="42"/>
                  <a:pt x="5186" y="115"/>
                </a:cubicBezTo>
                <a:lnTo>
                  <a:pt x="13" y="27371"/>
                </a:lnTo>
                <a:cubicBezTo>
                  <a:pt x="1" y="27444"/>
                  <a:pt x="49" y="27516"/>
                  <a:pt x="122" y="27528"/>
                </a:cubicBezTo>
                <a:lnTo>
                  <a:pt x="146" y="27528"/>
                </a:lnTo>
                <a:cubicBezTo>
                  <a:pt x="218" y="27528"/>
                  <a:pt x="267" y="27480"/>
                  <a:pt x="279" y="27419"/>
                </a:cubicBezTo>
                <a:lnTo>
                  <a:pt x="581" y="25860"/>
                </a:lnTo>
                <a:lnTo>
                  <a:pt x="3542" y="25860"/>
                </a:lnTo>
                <a:lnTo>
                  <a:pt x="3252" y="27371"/>
                </a:lnTo>
                <a:cubicBezTo>
                  <a:pt x="3240" y="27432"/>
                  <a:pt x="3288" y="27504"/>
                  <a:pt x="3361" y="27516"/>
                </a:cubicBezTo>
                <a:lnTo>
                  <a:pt x="3385" y="27516"/>
                </a:lnTo>
                <a:cubicBezTo>
                  <a:pt x="3445" y="27516"/>
                  <a:pt x="3506" y="27468"/>
                  <a:pt x="3518" y="27407"/>
                </a:cubicBezTo>
                <a:lnTo>
                  <a:pt x="8703" y="139"/>
                </a:lnTo>
                <a:cubicBezTo>
                  <a:pt x="8703" y="67"/>
                  <a:pt x="8655" y="6"/>
                  <a:pt x="8582" y="6"/>
                </a:cubicBezTo>
                <a:cubicBezTo>
                  <a:pt x="8570" y="2"/>
                  <a:pt x="8557" y="0"/>
                  <a:pt x="8545"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2"/>
          <p:cNvSpPr/>
          <p:nvPr/>
        </p:nvSpPr>
        <p:spPr>
          <a:xfrm>
            <a:off x="2550233" y="1673512"/>
            <a:ext cx="45316" cy="21583"/>
          </a:xfrm>
          <a:custGeom>
            <a:avLst/>
            <a:gdLst/>
            <a:ahLst/>
            <a:cxnLst/>
            <a:rect l="l" t="t" r="r" b="b"/>
            <a:pathLst>
              <a:path w="485" h="231" extrusionOk="0">
                <a:moveTo>
                  <a:pt x="167" y="0"/>
                </a:moveTo>
                <a:cubicBezTo>
                  <a:pt x="140" y="0"/>
                  <a:pt x="116" y="2"/>
                  <a:pt x="97" y="4"/>
                </a:cubicBezTo>
                <a:cubicBezTo>
                  <a:pt x="1" y="4"/>
                  <a:pt x="61" y="173"/>
                  <a:pt x="61" y="173"/>
                </a:cubicBezTo>
                <a:cubicBezTo>
                  <a:pt x="122" y="203"/>
                  <a:pt x="230" y="231"/>
                  <a:pt x="321" y="231"/>
                </a:cubicBezTo>
                <a:cubicBezTo>
                  <a:pt x="412" y="231"/>
                  <a:pt x="484" y="203"/>
                  <a:pt x="472" y="125"/>
                </a:cubicBezTo>
                <a:cubicBezTo>
                  <a:pt x="462" y="27"/>
                  <a:pt x="285" y="0"/>
                  <a:pt x="167"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2"/>
          <p:cNvSpPr/>
          <p:nvPr/>
        </p:nvSpPr>
        <p:spPr>
          <a:xfrm>
            <a:off x="2253204" y="1404793"/>
            <a:ext cx="108571" cy="180610"/>
          </a:xfrm>
          <a:custGeom>
            <a:avLst/>
            <a:gdLst/>
            <a:ahLst/>
            <a:cxnLst/>
            <a:rect l="l" t="t" r="r" b="b"/>
            <a:pathLst>
              <a:path w="1162" h="1933" extrusionOk="0">
                <a:moveTo>
                  <a:pt x="529" y="1"/>
                </a:moveTo>
                <a:cubicBezTo>
                  <a:pt x="253" y="1"/>
                  <a:pt x="41" y="256"/>
                  <a:pt x="13" y="680"/>
                </a:cubicBezTo>
                <a:cubicBezTo>
                  <a:pt x="1" y="849"/>
                  <a:pt x="37" y="1007"/>
                  <a:pt x="98" y="1164"/>
                </a:cubicBezTo>
                <a:lnTo>
                  <a:pt x="25" y="1587"/>
                </a:lnTo>
                <a:cubicBezTo>
                  <a:pt x="1" y="1732"/>
                  <a:pt x="85" y="1889"/>
                  <a:pt x="243" y="1925"/>
                </a:cubicBezTo>
                <a:cubicBezTo>
                  <a:pt x="263" y="1930"/>
                  <a:pt x="284" y="1933"/>
                  <a:pt x="304" y="1933"/>
                </a:cubicBezTo>
                <a:cubicBezTo>
                  <a:pt x="427" y="1933"/>
                  <a:pt x="536" y="1844"/>
                  <a:pt x="557" y="1720"/>
                </a:cubicBezTo>
                <a:lnTo>
                  <a:pt x="557" y="1683"/>
                </a:lnTo>
                <a:lnTo>
                  <a:pt x="581" y="1526"/>
                </a:lnTo>
                <a:cubicBezTo>
                  <a:pt x="871" y="1526"/>
                  <a:pt x="1016" y="1248"/>
                  <a:pt x="1089" y="874"/>
                </a:cubicBezTo>
                <a:cubicBezTo>
                  <a:pt x="1161" y="475"/>
                  <a:pt x="1089" y="221"/>
                  <a:pt x="774" y="64"/>
                </a:cubicBezTo>
                <a:cubicBezTo>
                  <a:pt x="689" y="21"/>
                  <a:pt x="606" y="1"/>
                  <a:pt x="529" y="1"/>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2"/>
          <p:cNvSpPr/>
          <p:nvPr/>
        </p:nvSpPr>
        <p:spPr>
          <a:xfrm>
            <a:off x="2058206" y="1907661"/>
            <a:ext cx="322724" cy="753740"/>
          </a:xfrm>
          <a:custGeom>
            <a:avLst/>
            <a:gdLst/>
            <a:ahLst/>
            <a:cxnLst/>
            <a:rect l="l" t="t" r="r" b="b"/>
            <a:pathLst>
              <a:path w="3454" h="8067" extrusionOk="0">
                <a:moveTo>
                  <a:pt x="1048" y="0"/>
                </a:moveTo>
                <a:cubicBezTo>
                  <a:pt x="952" y="701"/>
                  <a:pt x="915" y="2151"/>
                  <a:pt x="903" y="2683"/>
                </a:cubicBezTo>
                <a:lnTo>
                  <a:pt x="903" y="3300"/>
                </a:lnTo>
                <a:cubicBezTo>
                  <a:pt x="903" y="3300"/>
                  <a:pt x="903" y="3312"/>
                  <a:pt x="903" y="3312"/>
                </a:cubicBezTo>
                <a:cubicBezTo>
                  <a:pt x="795" y="3662"/>
                  <a:pt x="553" y="4557"/>
                  <a:pt x="408" y="5354"/>
                </a:cubicBezTo>
                <a:cubicBezTo>
                  <a:pt x="264" y="6147"/>
                  <a:pt x="0" y="7881"/>
                  <a:pt x="352" y="7881"/>
                </a:cubicBezTo>
                <a:cubicBezTo>
                  <a:pt x="354" y="7881"/>
                  <a:pt x="357" y="7881"/>
                  <a:pt x="359" y="7881"/>
                </a:cubicBezTo>
                <a:cubicBezTo>
                  <a:pt x="649" y="7869"/>
                  <a:pt x="1580" y="5149"/>
                  <a:pt x="1991" y="4013"/>
                </a:cubicBezTo>
                <a:cubicBezTo>
                  <a:pt x="2003" y="4460"/>
                  <a:pt x="2027" y="5052"/>
                  <a:pt x="2088" y="5596"/>
                </a:cubicBezTo>
                <a:cubicBezTo>
                  <a:pt x="2170" y="6382"/>
                  <a:pt x="2400" y="8067"/>
                  <a:pt x="2723" y="8067"/>
                </a:cubicBezTo>
                <a:cubicBezTo>
                  <a:pt x="2733" y="8067"/>
                  <a:pt x="2743" y="8065"/>
                  <a:pt x="2753" y="8062"/>
                </a:cubicBezTo>
                <a:cubicBezTo>
                  <a:pt x="3091" y="7953"/>
                  <a:pt x="3200" y="4013"/>
                  <a:pt x="3260" y="3457"/>
                </a:cubicBezTo>
                <a:lnTo>
                  <a:pt x="3260" y="3396"/>
                </a:lnTo>
                <a:cubicBezTo>
                  <a:pt x="3442" y="2309"/>
                  <a:pt x="3393" y="97"/>
                  <a:pt x="3454" y="97"/>
                </a:cubicBezTo>
                <a:lnTo>
                  <a:pt x="1967" y="0"/>
                </a:lnTo>
                <a:cubicBezTo>
                  <a:pt x="1967" y="48"/>
                  <a:pt x="1967" y="97"/>
                  <a:pt x="1955" y="157"/>
                </a:cubicBezTo>
                <a:lnTo>
                  <a:pt x="1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2"/>
          <p:cNvSpPr/>
          <p:nvPr/>
        </p:nvSpPr>
        <p:spPr>
          <a:xfrm>
            <a:off x="2100812" y="1555691"/>
            <a:ext cx="474369" cy="380748"/>
          </a:xfrm>
          <a:custGeom>
            <a:avLst/>
            <a:gdLst/>
            <a:ahLst/>
            <a:cxnLst/>
            <a:rect l="l" t="t" r="r" b="b"/>
            <a:pathLst>
              <a:path w="5077" h="4075" extrusionOk="0">
                <a:moveTo>
                  <a:pt x="1791" y="1"/>
                </a:moveTo>
                <a:cubicBezTo>
                  <a:pt x="1636" y="1"/>
                  <a:pt x="1481" y="23"/>
                  <a:pt x="1330" y="68"/>
                </a:cubicBezTo>
                <a:cubicBezTo>
                  <a:pt x="1293" y="81"/>
                  <a:pt x="1257" y="93"/>
                  <a:pt x="1221" y="117"/>
                </a:cubicBezTo>
                <a:cubicBezTo>
                  <a:pt x="1173" y="129"/>
                  <a:pt x="1136" y="141"/>
                  <a:pt x="1100" y="177"/>
                </a:cubicBezTo>
                <a:cubicBezTo>
                  <a:pt x="967" y="298"/>
                  <a:pt x="834" y="431"/>
                  <a:pt x="725" y="576"/>
                </a:cubicBezTo>
                <a:cubicBezTo>
                  <a:pt x="604" y="721"/>
                  <a:pt x="496" y="866"/>
                  <a:pt x="411" y="1023"/>
                </a:cubicBezTo>
                <a:cubicBezTo>
                  <a:pt x="206" y="1338"/>
                  <a:pt x="73" y="1700"/>
                  <a:pt x="24" y="2075"/>
                </a:cubicBezTo>
                <a:cubicBezTo>
                  <a:pt x="0" y="2280"/>
                  <a:pt x="12" y="2486"/>
                  <a:pt x="73" y="2679"/>
                </a:cubicBezTo>
                <a:cubicBezTo>
                  <a:pt x="97" y="2800"/>
                  <a:pt x="157" y="2921"/>
                  <a:pt x="242" y="3006"/>
                </a:cubicBezTo>
                <a:cubicBezTo>
                  <a:pt x="314" y="3090"/>
                  <a:pt x="423" y="3151"/>
                  <a:pt x="532" y="3187"/>
                </a:cubicBezTo>
                <a:cubicBezTo>
                  <a:pt x="520" y="3429"/>
                  <a:pt x="532" y="3658"/>
                  <a:pt x="568" y="3900"/>
                </a:cubicBezTo>
                <a:cubicBezTo>
                  <a:pt x="587" y="3996"/>
                  <a:pt x="1275" y="4074"/>
                  <a:pt x="1919" y="4074"/>
                </a:cubicBezTo>
                <a:cubicBezTo>
                  <a:pt x="2497" y="4074"/>
                  <a:pt x="3040" y="4011"/>
                  <a:pt x="3034" y="3840"/>
                </a:cubicBezTo>
                <a:cubicBezTo>
                  <a:pt x="3010" y="3356"/>
                  <a:pt x="2998" y="2486"/>
                  <a:pt x="2937" y="1724"/>
                </a:cubicBezTo>
                <a:lnTo>
                  <a:pt x="2937" y="1724"/>
                </a:lnTo>
                <a:cubicBezTo>
                  <a:pt x="3070" y="1833"/>
                  <a:pt x="3215" y="1942"/>
                  <a:pt x="3360" y="2039"/>
                </a:cubicBezTo>
                <a:lnTo>
                  <a:pt x="3409" y="2063"/>
                </a:lnTo>
                <a:lnTo>
                  <a:pt x="3481" y="2099"/>
                </a:lnTo>
                <a:cubicBezTo>
                  <a:pt x="3517" y="2123"/>
                  <a:pt x="3566" y="2135"/>
                  <a:pt x="3626" y="2159"/>
                </a:cubicBezTo>
                <a:cubicBezTo>
                  <a:pt x="3688" y="2177"/>
                  <a:pt x="3757" y="2188"/>
                  <a:pt x="3831" y="2188"/>
                </a:cubicBezTo>
                <a:cubicBezTo>
                  <a:pt x="3859" y="2188"/>
                  <a:pt x="3887" y="2187"/>
                  <a:pt x="3916" y="2184"/>
                </a:cubicBezTo>
                <a:cubicBezTo>
                  <a:pt x="4085" y="2172"/>
                  <a:pt x="4243" y="2123"/>
                  <a:pt x="4400" y="2051"/>
                </a:cubicBezTo>
                <a:cubicBezTo>
                  <a:pt x="4533" y="1978"/>
                  <a:pt x="4666" y="1894"/>
                  <a:pt x="4774" y="1785"/>
                </a:cubicBezTo>
                <a:cubicBezTo>
                  <a:pt x="4835" y="1736"/>
                  <a:pt x="4895" y="1688"/>
                  <a:pt x="4944" y="1640"/>
                </a:cubicBezTo>
                <a:lnTo>
                  <a:pt x="5016" y="1567"/>
                </a:lnTo>
                <a:cubicBezTo>
                  <a:pt x="5040" y="1531"/>
                  <a:pt x="5077" y="1519"/>
                  <a:pt x="5077" y="1458"/>
                </a:cubicBezTo>
                <a:cubicBezTo>
                  <a:pt x="5064" y="1422"/>
                  <a:pt x="5040" y="1386"/>
                  <a:pt x="5004" y="1374"/>
                </a:cubicBezTo>
                <a:lnTo>
                  <a:pt x="4992" y="1374"/>
                </a:lnTo>
                <a:cubicBezTo>
                  <a:pt x="4985" y="1372"/>
                  <a:pt x="4979" y="1371"/>
                  <a:pt x="4973" y="1371"/>
                </a:cubicBezTo>
                <a:cubicBezTo>
                  <a:pt x="4937" y="1371"/>
                  <a:pt x="4916" y="1400"/>
                  <a:pt x="4895" y="1410"/>
                </a:cubicBezTo>
                <a:lnTo>
                  <a:pt x="4799" y="1458"/>
                </a:lnTo>
                <a:cubicBezTo>
                  <a:pt x="4738" y="1483"/>
                  <a:pt x="4678" y="1519"/>
                  <a:pt x="4617" y="1543"/>
                </a:cubicBezTo>
                <a:cubicBezTo>
                  <a:pt x="4508" y="1591"/>
                  <a:pt x="4376" y="1628"/>
                  <a:pt x="4255" y="1652"/>
                </a:cubicBezTo>
                <a:cubicBezTo>
                  <a:pt x="4175" y="1669"/>
                  <a:pt x="4095" y="1681"/>
                  <a:pt x="4016" y="1681"/>
                </a:cubicBezTo>
                <a:cubicBezTo>
                  <a:pt x="3987" y="1681"/>
                  <a:pt x="3957" y="1679"/>
                  <a:pt x="3928" y="1676"/>
                </a:cubicBezTo>
                <a:cubicBezTo>
                  <a:pt x="3892" y="1664"/>
                  <a:pt x="3844" y="1652"/>
                  <a:pt x="3807" y="1628"/>
                </a:cubicBezTo>
                <a:cubicBezTo>
                  <a:pt x="3795" y="1616"/>
                  <a:pt x="3771" y="1616"/>
                  <a:pt x="3759" y="1603"/>
                </a:cubicBezTo>
                <a:lnTo>
                  <a:pt x="3699" y="1555"/>
                </a:lnTo>
                <a:cubicBezTo>
                  <a:pt x="3505" y="1386"/>
                  <a:pt x="3324" y="1217"/>
                  <a:pt x="3167" y="1023"/>
                </a:cubicBezTo>
                <a:cubicBezTo>
                  <a:pt x="3082" y="927"/>
                  <a:pt x="2998" y="818"/>
                  <a:pt x="2925" y="721"/>
                </a:cubicBezTo>
                <a:cubicBezTo>
                  <a:pt x="2865" y="649"/>
                  <a:pt x="2816" y="552"/>
                  <a:pt x="2768" y="479"/>
                </a:cubicBezTo>
                <a:cubicBezTo>
                  <a:pt x="2756" y="443"/>
                  <a:pt x="2744" y="419"/>
                  <a:pt x="2720" y="395"/>
                </a:cubicBezTo>
                <a:cubicBezTo>
                  <a:pt x="2659" y="274"/>
                  <a:pt x="2550" y="177"/>
                  <a:pt x="2417" y="129"/>
                </a:cubicBezTo>
                <a:cubicBezTo>
                  <a:pt x="2220" y="44"/>
                  <a:pt x="2006" y="1"/>
                  <a:pt x="1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2"/>
          <p:cNvSpPr/>
          <p:nvPr/>
        </p:nvSpPr>
        <p:spPr>
          <a:xfrm>
            <a:off x="2062411" y="2612348"/>
            <a:ext cx="101377" cy="61106"/>
          </a:xfrm>
          <a:custGeom>
            <a:avLst/>
            <a:gdLst/>
            <a:ahLst/>
            <a:cxnLst/>
            <a:rect l="l" t="t" r="r" b="b"/>
            <a:pathLst>
              <a:path w="1085" h="654" extrusionOk="0">
                <a:moveTo>
                  <a:pt x="157" y="0"/>
                </a:moveTo>
                <a:cubicBezTo>
                  <a:pt x="97" y="36"/>
                  <a:pt x="85" y="194"/>
                  <a:pt x="49" y="339"/>
                </a:cubicBezTo>
                <a:cubicBezTo>
                  <a:pt x="0" y="496"/>
                  <a:pt x="206" y="460"/>
                  <a:pt x="363" y="508"/>
                </a:cubicBezTo>
                <a:cubicBezTo>
                  <a:pt x="586" y="590"/>
                  <a:pt x="865" y="653"/>
                  <a:pt x="989" y="653"/>
                </a:cubicBezTo>
                <a:cubicBezTo>
                  <a:pt x="1066" y="653"/>
                  <a:pt x="1084" y="629"/>
                  <a:pt x="991" y="568"/>
                </a:cubicBezTo>
                <a:cubicBezTo>
                  <a:pt x="665" y="351"/>
                  <a:pt x="617" y="145"/>
                  <a:pt x="532" y="85"/>
                </a:cubicBezTo>
                <a:cubicBezTo>
                  <a:pt x="411" y="49"/>
                  <a:pt x="278" y="12"/>
                  <a:pt x="157" y="0"/>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2"/>
          <p:cNvSpPr/>
          <p:nvPr/>
        </p:nvSpPr>
        <p:spPr>
          <a:xfrm>
            <a:off x="2287121" y="2632624"/>
            <a:ext cx="112869" cy="44288"/>
          </a:xfrm>
          <a:custGeom>
            <a:avLst/>
            <a:gdLst/>
            <a:ahLst/>
            <a:cxnLst/>
            <a:rect l="l" t="t" r="r" b="b"/>
            <a:pathLst>
              <a:path w="1208" h="474" extrusionOk="0">
                <a:moveTo>
                  <a:pt x="49" y="1"/>
                </a:moveTo>
                <a:cubicBezTo>
                  <a:pt x="0" y="61"/>
                  <a:pt x="37" y="218"/>
                  <a:pt x="37" y="375"/>
                </a:cubicBezTo>
                <a:cubicBezTo>
                  <a:pt x="37" y="451"/>
                  <a:pt x="90" y="468"/>
                  <a:pt x="163" y="468"/>
                </a:cubicBezTo>
                <a:cubicBezTo>
                  <a:pt x="218" y="468"/>
                  <a:pt x="284" y="459"/>
                  <a:pt x="347" y="459"/>
                </a:cubicBezTo>
                <a:cubicBezTo>
                  <a:pt x="361" y="459"/>
                  <a:pt x="374" y="459"/>
                  <a:pt x="387" y="460"/>
                </a:cubicBezTo>
                <a:cubicBezTo>
                  <a:pt x="486" y="469"/>
                  <a:pt x="593" y="474"/>
                  <a:pt x="692" y="474"/>
                </a:cubicBezTo>
                <a:cubicBezTo>
                  <a:pt x="981" y="474"/>
                  <a:pt x="1208" y="435"/>
                  <a:pt x="992" y="363"/>
                </a:cubicBezTo>
                <a:cubicBezTo>
                  <a:pt x="617" y="230"/>
                  <a:pt x="520" y="37"/>
                  <a:pt x="423" y="1"/>
                </a:cubicBezTo>
                <a:close/>
              </a:path>
            </a:pathLst>
          </a:custGeom>
          <a:solidFill>
            <a:srgbClr val="1D2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2"/>
          <p:cNvSpPr/>
          <p:nvPr/>
        </p:nvSpPr>
        <p:spPr>
          <a:xfrm>
            <a:off x="2192285" y="1387040"/>
            <a:ext cx="168370" cy="160802"/>
          </a:xfrm>
          <a:custGeom>
            <a:avLst/>
            <a:gdLst/>
            <a:ahLst/>
            <a:cxnLst/>
            <a:rect l="l" t="t" r="r" b="b"/>
            <a:pathLst>
              <a:path w="1802" h="1721" extrusionOk="0">
                <a:moveTo>
                  <a:pt x="944" y="1"/>
                </a:moveTo>
                <a:cubicBezTo>
                  <a:pt x="662" y="1"/>
                  <a:pt x="404" y="88"/>
                  <a:pt x="339" y="193"/>
                </a:cubicBezTo>
                <a:lnTo>
                  <a:pt x="351" y="193"/>
                </a:lnTo>
                <a:cubicBezTo>
                  <a:pt x="0" y="350"/>
                  <a:pt x="48" y="749"/>
                  <a:pt x="133" y="1535"/>
                </a:cubicBezTo>
                <a:cubicBezTo>
                  <a:pt x="266" y="1678"/>
                  <a:pt x="551" y="1721"/>
                  <a:pt x="841" y="1721"/>
                </a:cubicBezTo>
                <a:cubicBezTo>
                  <a:pt x="1261" y="1721"/>
                  <a:pt x="1692" y="1632"/>
                  <a:pt x="1692" y="1632"/>
                </a:cubicBezTo>
                <a:cubicBezTo>
                  <a:pt x="1692" y="1632"/>
                  <a:pt x="1402" y="1366"/>
                  <a:pt x="1596" y="725"/>
                </a:cubicBezTo>
                <a:cubicBezTo>
                  <a:pt x="1596" y="701"/>
                  <a:pt x="1596" y="677"/>
                  <a:pt x="1608" y="665"/>
                </a:cubicBezTo>
                <a:lnTo>
                  <a:pt x="1801" y="701"/>
                </a:lnTo>
                <a:cubicBezTo>
                  <a:pt x="1780" y="172"/>
                  <a:pt x="1339" y="1"/>
                  <a:pt x="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2"/>
          <p:cNvSpPr/>
          <p:nvPr/>
        </p:nvSpPr>
        <p:spPr>
          <a:xfrm>
            <a:off x="2324401" y="1460294"/>
            <a:ext cx="24947" cy="37935"/>
          </a:xfrm>
          <a:custGeom>
            <a:avLst/>
            <a:gdLst/>
            <a:ahLst/>
            <a:cxnLst/>
            <a:rect l="l" t="t" r="r" b="b"/>
            <a:pathLst>
              <a:path w="267" h="406" extrusionOk="0">
                <a:moveTo>
                  <a:pt x="141" y="0"/>
                </a:moveTo>
                <a:cubicBezTo>
                  <a:pt x="135" y="0"/>
                  <a:pt x="128" y="1"/>
                  <a:pt x="121" y="2"/>
                </a:cubicBezTo>
                <a:cubicBezTo>
                  <a:pt x="49" y="14"/>
                  <a:pt x="0" y="122"/>
                  <a:pt x="49" y="255"/>
                </a:cubicBezTo>
                <a:cubicBezTo>
                  <a:pt x="69" y="348"/>
                  <a:pt x="116" y="406"/>
                  <a:pt x="167" y="406"/>
                </a:cubicBezTo>
                <a:cubicBezTo>
                  <a:pt x="176" y="406"/>
                  <a:pt x="185" y="404"/>
                  <a:pt x="194" y="400"/>
                </a:cubicBezTo>
                <a:cubicBezTo>
                  <a:pt x="254" y="364"/>
                  <a:pt x="266" y="268"/>
                  <a:pt x="242" y="159"/>
                </a:cubicBezTo>
                <a:cubicBezTo>
                  <a:pt x="220" y="59"/>
                  <a:pt x="208" y="0"/>
                  <a:pt x="141" y="0"/>
                </a:cubicBezTo>
                <a:close/>
              </a:path>
            </a:pathLst>
          </a:custGeom>
          <a:solidFill>
            <a:srgbClr val="E3AC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2"/>
          <p:cNvSpPr/>
          <p:nvPr/>
        </p:nvSpPr>
        <p:spPr>
          <a:xfrm>
            <a:off x="2813345" y="3539505"/>
            <a:ext cx="151458" cy="753366"/>
          </a:xfrm>
          <a:custGeom>
            <a:avLst/>
            <a:gdLst/>
            <a:ahLst/>
            <a:cxnLst/>
            <a:rect l="l" t="t" r="r" b="b"/>
            <a:pathLst>
              <a:path w="1621" h="8063" extrusionOk="0">
                <a:moveTo>
                  <a:pt x="1" y="1"/>
                </a:moveTo>
                <a:lnTo>
                  <a:pt x="1" y="8062"/>
                </a:lnTo>
                <a:lnTo>
                  <a:pt x="1621" y="8062"/>
                </a:lnTo>
                <a:lnTo>
                  <a:pt x="16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2"/>
          <p:cNvSpPr/>
          <p:nvPr/>
        </p:nvSpPr>
        <p:spPr>
          <a:xfrm>
            <a:off x="2964709" y="3539505"/>
            <a:ext cx="151458" cy="753366"/>
          </a:xfrm>
          <a:custGeom>
            <a:avLst/>
            <a:gdLst/>
            <a:ahLst/>
            <a:cxnLst/>
            <a:rect l="l" t="t" r="r" b="b"/>
            <a:pathLst>
              <a:path w="1621" h="8063" extrusionOk="0">
                <a:moveTo>
                  <a:pt x="1" y="1"/>
                </a:moveTo>
                <a:lnTo>
                  <a:pt x="1" y="8062"/>
                </a:lnTo>
                <a:lnTo>
                  <a:pt x="1620" y="8062"/>
                </a:lnTo>
                <a:lnTo>
                  <a:pt x="1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2"/>
          <p:cNvSpPr/>
          <p:nvPr/>
        </p:nvSpPr>
        <p:spPr>
          <a:xfrm>
            <a:off x="3205303" y="3311336"/>
            <a:ext cx="151365" cy="980413"/>
          </a:xfrm>
          <a:custGeom>
            <a:avLst/>
            <a:gdLst/>
            <a:ahLst/>
            <a:cxnLst/>
            <a:rect l="l" t="t" r="r" b="b"/>
            <a:pathLst>
              <a:path w="1620" h="10493" extrusionOk="0">
                <a:moveTo>
                  <a:pt x="0" y="1"/>
                </a:moveTo>
                <a:lnTo>
                  <a:pt x="0" y="10492"/>
                </a:lnTo>
                <a:lnTo>
                  <a:pt x="1620" y="10492"/>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2"/>
          <p:cNvSpPr/>
          <p:nvPr/>
        </p:nvSpPr>
        <p:spPr>
          <a:xfrm>
            <a:off x="3356574" y="3311336"/>
            <a:ext cx="151458" cy="980413"/>
          </a:xfrm>
          <a:custGeom>
            <a:avLst/>
            <a:gdLst/>
            <a:ahLst/>
            <a:cxnLst/>
            <a:rect l="l" t="t" r="r" b="b"/>
            <a:pathLst>
              <a:path w="1621" h="10493" extrusionOk="0">
                <a:moveTo>
                  <a:pt x="1" y="1"/>
                </a:moveTo>
                <a:lnTo>
                  <a:pt x="1" y="10492"/>
                </a:lnTo>
                <a:lnTo>
                  <a:pt x="1620" y="10492"/>
                </a:lnTo>
                <a:lnTo>
                  <a:pt x="1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2"/>
          <p:cNvSpPr/>
          <p:nvPr/>
        </p:nvSpPr>
        <p:spPr>
          <a:xfrm>
            <a:off x="3597168" y="3091203"/>
            <a:ext cx="151365" cy="1200546"/>
          </a:xfrm>
          <a:custGeom>
            <a:avLst/>
            <a:gdLst/>
            <a:ahLst/>
            <a:cxnLst/>
            <a:rect l="l" t="t" r="r" b="b"/>
            <a:pathLst>
              <a:path w="1620" h="12849" extrusionOk="0">
                <a:moveTo>
                  <a:pt x="0" y="0"/>
                </a:moveTo>
                <a:lnTo>
                  <a:pt x="0" y="12848"/>
                </a:lnTo>
                <a:lnTo>
                  <a:pt x="1620" y="12848"/>
                </a:lnTo>
                <a:lnTo>
                  <a:pt x="16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2"/>
          <p:cNvSpPr/>
          <p:nvPr/>
        </p:nvSpPr>
        <p:spPr>
          <a:xfrm>
            <a:off x="3748438" y="3091203"/>
            <a:ext cx="151458" cy="1200546"/>
          </a:xfrm>
          <a:custGeom>
            <a:avLst/>
            <a:gdLst/>
            <a:ahLst/>
            <a:cxnLst/>
            <a:rect l="l" t="t" r="r" b="b"/>
            <a:pathLst>
              <a:path w="1621" h="12849" extrusionOk="0">
                <a:moveTo>
                  <a:pt x="1" y="0"/>
                </a:moveTo>
                <a:lnTo>
                  <a:pt x="1" y="12848"/>
                </a:lnTo>
                <a:lnTo>
                  <a:pt x="1620" y="12848"/>
                </a:lnTo>
                <a:lnTo>
                  <a:pt x="1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2"/>
          <p:cNvSpPr/>
          <p:nvPr/>
        </p:nvSpPr>
        <p:spPr>
          <a:xfrm>
            <a:off x="1821817" y="825682"/>
            <a:ext cx="115299" cy="200044"/>
          </a:xfrm>
          <a:custGeom>
            <a:avLst/>
            <a:gdLst/>
            <a:ahLst/>
            <a:cxnLst/>
            <a:rect l="l" t="t" r="r" b="b"/>
            <a:pathLst>
              <a:path w="1234" h="2141" extrusionOk="0">
                <a:moveTo>
                  <a:pt x="545" y="1"/>
                </a:moveTo>
                <a:cubicBezTo>
                  <a:pt x="508" y="1"/>
                  <a:pt x="484" y="37"/>
                  <a:pt x="484" y="61"/>
                </a:cubicBezTo>
                <a:lnTo>
                  <a:pt x="484" y="194"/>
                </a:lnTo>
                <a:cubicBezTo>
                  <a:pt x="339" y="218"/>
                  <a:pt x="218" y="279"/>
                  <a:pt x="122" y="388"/>
                </a:cubicBezTo>
                <a:cubicBezTo>
                  <a:pt x="49" y="472"/>
                  <a:pt x="1" y="593"/>
                  <a:pt x="1" y="726"/>
                </a:cubicBezTo>
                <a:cubicBezTo>
                  <a:pt x="1" y="835"/>
                  <a:pt x="37" y="944"/>
                  <a:pt x="109" y="1028"/>
                </a:cubicBezTo>
                <a:cubicBezTo>
                  <a:pt x="194" y="1101"/>
                  <a:pt x="291" y="1149"/>
                  <a:pt x="387" y="1185"/>
                </a:cubicBezTo>
                <a:lnTo>
                  <a:pt x="496" y="1222"/>
                </a:lnTo>
                <a:cubicBezTo>
                  <a:pt x="569" y="1246"/>
                  <a:pt x="653" y="1282"/>
                  <a:pt x="738" y="1318"/>
                </a:cubicBezTo>
                <a:cubicBezTo>
                  <a:pt x="774" y="1342"/>
                  <a:pt x="810" y="1391"/>
                  <a:pt x="810" y="1439"/>
                </a:cubicBezTo>
                <a:cubicBezTo>
                  <a:pt x="810" y="1560"/>
                  <a:pt x="726" y="1620"/>
                  <a:pt x="569" y="1620"/>
                </a:cubicBezTo>
                <a:cubicBezTo>
                  <a:pt x="472" y="1620"/>
                  <a:pt x="375" y="1596"/>
                  <a:pt x="291" y="1572"/>
                </a:cubicBezTo>
                <a:cubicBezTo>
                  <a:pt x="242" y="1560"/>
                  <a:pt x="194" y="1536"/>
                  <a:pt x="158" y="1512"/>
                </a:cubicBezTo>
                <a:cubicBezTo>
                  <a:pt x="143" y="1503"/>
                  <a:pt x="128" y="1499"/>
                  <a:pt x="114" y="1499"/>
                </a:cubicBezTo>
                <a:cubicBezTo>
                  <a:pt x="68" y="1499"/>
                  <a:pt x="28" y="1538"/>
                  <a:pt x="37" y="1584"/>
                </a:cubicBezTo>
                <a:lnTo>
                  <a:pt x="37" y="1778"/>
                </a:lnTo>
                <a:cubicBezTo>
                  <a:pt x="25" y="1802"/>
                  <a:pt x="49" y="1826"/>
                  <a:pt x="73" y="1838"/>
                </a:cubicBezTo>
                <a:cubicBezTo>
                  <a:pt x="206" y="1886"/>
                  <a:pt x="339" y="1923"/>
                  <a:pt x="484" y="1935"/>
                </a:cubicBezTo>
                <a:lnTo>
                  <a:pt x="484" y="2080"/>
                </a:lnTo>
                <a:cubicBezTo>
                  <a:pt x="484" y="2116"/>
                  <a:pt x="508" y="2140"/>
                  <a:pt x="545" y="2140"/>
                </a:cubicBezTo>
                <a:lnTo>
                  <a:pt x="714" y="2140"/>
                </a:lnTo>
                <a:cubicBezTo>
                  <a:pt x="738" y="2140"/>
                  <a:pt x="774" y="2116"/>
                  <a:pt x="774" y="2080"/>
                </a:cubicBezTo>
                <a:lnTo>
                  <a:pt x="774" y="1911"/>
                </a:lnTo>
                <a:cubicBezTo>
                  <a:pt x="895" y="1898"/>
                  <a:pt x="1016" y="1826"/>
                  <a:pt x="1113" y="1729"/>
                </a:cubicBezTo>
                <a:cubicBezTo>
                  <a:pt x="1185" y="1633"/>
                  <a:pt x="1221" y="1524"/>
                  <a:pt x="1221" y="1403"/>
                </a:cubicBezTo>
                <a:cubicBezTo>
                  <a:pt x="1234" y="1318"/>
                  <a:pt x="1209" y="1234"/>
                  <a:pt x="1161" y="1161"/>
                </a:cubicBezTo>
                <a:cubicBezTo>
                  <a:pt x="1125" y="1101"/>
                  <a:pt x="1076" y="1040"/>
                  <a:pt x="1004" y="1004"/>
                </a:cubicBezTo>
                <a:cubicBezTo>
                  <a:pt x="919" y="968"/>
                  <a:pt x="835" y="931"/>
                  <a:pt x="750" y="907"/>
                </a:cubicBezTo>
                <a:cubicBezTo>
                  <a:pt x="665" y="883"/>
                  <a:pt x="593" y="859"/>
                  <a:pt x="557" y="847"/>
                </a:cubicBezTo>
                <a:cubicBezTo>
                  <a:pt x="520" y="835"/>
                  <a:pt x="484" y="811"/>
                  <a:pt x="460" y="774"/>
                </a:cubicBezTo>
                <a:cubicBezTo>
                  <a:pt x="436" y="750"/>
                  <a:pt x="424" y="714"/>
                  <a:pt x="424" y="678"/>
                </a:cubicBezTo>
                <a:cubicBezTo>
                  <a:pt x="424" y="617"/>
                  <a:pt x="448" y="569"/>
                  <a:pt x="484" y="545"/>
                </a:cubicBezTo>
                <a:cubicBezTo>
                  <a:pt x="545" y="508"/>
                  <a:pt x="605" y="496"/>
                  <a:pt x="665" y="496"/>
                </a:cubicBezTo>
                <a:cubicBezTo>
                  <a:pt x="750" y="496"/>
                  <a:pt x="835" y="521"/>
                  <a:pt x="907" y="557"/>
                </a:cubicBezTo>
                <a:cubicBezTo>
                  <a:pt x="943" y="569"/>
                  <a:pt x="980" y="593"/>
                  <a:pt x="1004" y="605"/>
                </a:cubicBezTo>
                <a:cubicBezTo>
                  <a:pt x="1018" y="614"/>
                  <a:pt x="1033" y="618"/>
                  <a:pt x="1048" y="618"/>
                </a:cubicBezTo>
                <a:cubicBezTo>
                  <a:pt x="1095" y="618"/>
                  <a:pt x="1137" y="579"/>
                  <a:pt x="1137" y="533"/>
                </a:cubicBezTo>
                <a:lnTo>
                  <a:pt x="1137" y="339"/>
                </a:lnTo>
                <a:cubicBezTo>
                  <a:pt x="1137" y="315"/>
                  <a:pt x="1113" y="291"/>
                  <a:pt x="1088" y="279"/>
                </a:cubicBezTo>
                <a:cubicBezTo>
                  <a:pt x="1052" y="255"/>
                  <a:pt x="1004" y="243"/>
                  <a:pt x="956" y="230"/>
                </a:cubicBezTo>
                <a:cubicBezTo>
                  <a:pt x="895" y="206"/>
                  <a:pt x="835" y="194"/>
                  <a:pt x="762" y="194"/>
                </a:cubicBezTo>
                <a:lnTo>
                  <a:pt x="762" y="61"/>
                </a:lnTo>
                <a:cubicBezTo>
                  <a:pt x="774" y="37"/>
                  <a:pt x="738"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2"/>
          <p:cNvSpPr/>
          <p:nvPr/>
        </p:nvSpPr>
        <p:spPr>
          <a:xfrm>
            <a:off x="1969817" y="825682"/>
            <a:ext cx="115205" cy="200044"/>
          </a:xfrm>
          <a:custGeom>
            <a:avLst/>
            <a:gdLst/>
            <a:ahLst/>
            <a:cxnLst/>
            <a:rect l="l" t="t" r="r" b="b"/>
            <a:pathLst>
              <a:path w="1233" h="2141" extrusionOk="0">
                <a:moveTo>
                  <a:pt x="544" y="1"/>
                </a:moveTo>
                <a:cubicBezTo>
                  <a:pt x="508" y="1"/>
                  <a:pt x="484" y="37"/>
                  <a:pt x="484" y="61"/>
                </a:cubicBezTo>
                <a:lnTo>
                  <a:pt x="484" y="194"/>
                </a:lnTo>
                <a:cubicBezTo>
                  <a:pt x="351" y="218"/>
                  <a:pt x="218" y="279"/>
                  <a:pt x="121" y="388"/>
                </a:cubicBezTo>
                <a:cubicBezTo>
                  <a:pt x="48" y="484"/>
                  <a:pt x="0" y="593"/>
                  <a:pt x="0" y="726"/>
                </a:cubicBezTo>
                <a:cubicBezTo>
                  <a:pt x="0" y="835"/>
                  <a:pt x="36" y="944"/>
                  <a:pt x="109" y="1028"/>
                </a:cubicBezTo>
                <a:cubicBezTo>
                  <a:pt x="193" y="1101"/>
                  <a:pt x="290" y="1149"/>
                  <a:pt x="399" y="1185"/>
                </a:cubicBezTo>
                <a:lnTo>
                  <a:pt x="496" y="1222"/>
                </a:lnTo>
                <a:cubicBezTo>
                  <a:pt x="580" y="1246"/>
                  <a:pt x="653" y="1282"/>
                  <a:pt x="737" y="1318"/>
                </a:cubicBezTo>
                <a:cubicBezTo>
                  <a:pt x="786" y="1342"/>
                  <a:pt x="810" y="1391"/>
                  <a:pt x="810" y="1439"/>
                </a:cubicBezTo>
                <a:cubicBezTo>
                  <a:pt x="810" y="1560"/>
                  <a:pt x="725" y="1620"/>
                  <a:pt x="568" y="1620"/>
                </a:cubicBezTo>
                <a:cubicBezTo>
                  <a:pt x="484" y="1620"/>
                  <a:pt x="387" y="1596"/>
                  <a:pt x="290" y="1572"/>
                </a:cubicBezTo>
                <a:cubicBezTo>
                  <a:pt x="242" y="1560"/>
                  <a:pt x="193" y="1536"/>
                  <a:pt x="157" y="1512"/>
                </a:cubicBezTo>
                <a:cubicBezTo>
                  <a:pt x="143" y="1503"/>
                  <a:pt x="128" y="1499"/>
                  <a:pt x="115" y="1499"/>
                </a:cubicBezTo>
                <a:cubicBezTo>
                  <a:pt x="71" y="1499"/>
                  <a:pt x="36" y="1538"/>
                  <a:pt x="36" y="1584"/>
                </a:cubicBezTo>
                <a:lnTo>
                  <a:pt x="36" y="1778"/>
                </a:lnTo>
                <a:cubicBezTo>
                  <a:pt x="36" y="1802"/>
                  <a:pt x="48" y="1826"/>
                  <a:pt x="73" y="1838"/>
                </a:cubicBezTo>
                <a:cubicBezTo>
                  <a:pt x="206" y="1886"/>
                  <a:pt x="338" y="1923"/>
                  <a:pt x="484" y="1935"/>
                </a:cubicBezTo>
                <a:lnTo>
                  <a:pt x="484" y="2080"/>
                </a:lnTo>
                <a:cubicBezTo>
                  <a:pt x="484" y="2116"/>
                  <a:pt x="508" y="2140"/>
                  <a:pt x="544" y="2140"/>
                </a:cubicBezTo>
                <a:lnTo>
                  <a:pt x="713" y="2140"/>
                </a:lnTo>
                <a:cubicBezTo>
                  <a:pt x="749" y="2140"/>
                  <a:pt x="774" y="2116"/>
                  <a:pt x="774" y="2080"/>
                </a:cubicBezTo>
                <a:lnTo>
                  <a:pt x="774" y="1911"/>
                </a:lnTo>
                <a:cubicBezTo>
                  <a:pt x="907" y="1898"/>
                  <a:pt x="1015" y="1826"/>
                  <a:pt x="1112" y="1729"/>
                </a:cubicBezTo>
                <a:cubicBezTo>
                  <a:pt x="1185" y="1633"/>
                  <a:pt x="1233" y="1512"/>
                  <a:pt x="1233" y="1391"/>
                </a:cubicBezTo>
                <a:cubicBezTo>
                  <a:pt x="1233" y="1234"/>
                  <a:pt x="1148" y="1077"/>
                  <a:pt x="1003" y="1004"/>
                </a:cubicBezTo>
                <a:cubicBezTo>
                  <a:pt x="919" y="968"/>
                  <a:pt x="834" y="931"/>
                  <a:pt x="749" y="907"/>
                </a:cubicBezTo>
                <a:cubicBezTo>
                  <a:pt x="665" y="883"/>
                  <a:pt x="604" y="859"/>
                  <a:pt x="556" y="847"/>
                </a:cubicBezTo>
                <a:cubicBezTo>
                  <a:pt x="520" y="835"/>
                  <a:pt x="484" y="811"/>
                  <a:pt x="459" y="774"/>
                </a:cubicBezTo>
                <a:cubicBezTo>
                  <a:pt x="435" y="750"/>
                  <a:pt x="423" y="714"/>
                  <a:pt x="423" y="678"/>
                </a:cubicBezTo>
                <a:cubicBezTo>
                  <a:pt x="423" y="617"/>
                  <a:pt x="447" y="569"/>
                  <a:pt x="484" y="545"/>
                </a:cubicBezTo>
                <a:cubicBezTo>
                  <a:pt x="544" y="508"/>
                  <a:pt x="604" y="496"/>
                  <a:pt x="665" y="496"/>
                </a:cubicBezTo>
                <a:cubicBezTo>
                  <a:pt x="749" y="496"/>
                  <a:pt x="834" y="521"/>
                  <a:pt x="907" y="557"/>
                </a:cubicBezTo>
                <a:cubicBezTo>
                  <a:pt x="943" y="569"/>
                  <a:pt x="979" y="581"/>
                  <a:pt x="1003" y="605"/>
                </a:cubicBezTo>
                <a:cubicBezTo>
                  <a:pt x="1018" y="614"/>
                  <a:pt x="1033" y="618"/>
                  <a:pt x="1047" y="618"/>
                </a:cubicBezTo>
                <a:cubicBezTo>
                  <a:pt x="1094" y="618"/>
                  <a:pt x="1136" y="579"/>
                  <a:pt x="1136" y="533"/>
                </a:cubicBezTo>
                <a:lnTo>
                  <a:pt x="1136" y="339"/>
                </a:lnTo>
                <a:cubicBezTo>
                  <a:pt x="1136" y="315"/>
                  <a:pt x="1124" y="291"/>
                  <a:pt x="1100" y="279"/>
                </a:cubicBezTo>
                <a:cubicBezTo>
                  <a:pt x="1052" y="255"/>
                  <a:pt x="1003" y="243"/>
                  <a:pt x="955" y="230"/>
                </a:cubicBezTo>
                <a:cubicBezTo>
                  <a:pt x="894" y="206"/>
                  <a:pt x="834" y="194"/>
                  <a:pt x="774" y="194"/>
                </a:cubicBezTo>
                <a:lnTo>
                  <a:pt x="774" y="61"/>
                </a:lnTo>
                <a:cubicBezTo>
                  <a:pt x="774" y="37"/>
                  <a:pt x="749" y="1"/>
                  <a:pt x="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2"/>
          <p:cNvSpPr/>
          <p:nvPr/>
        </p:nvSpPr>
        <p:spPr>
          <a:xfrm>
            <a:off x="2117724" y="825682"/>
            <a:ext cx="115299" cy="200044"/>
          </a:xfrm>
          <a:custGeom>
            <a:avLst/>
            <a:gdLst/>
            <a:ahLst/>
            <a:cxnLst/>
            <a:rect l="l" t="t" r="r" b="b"/>
            <a:pathLst>
              <a:path w="1234" h="2141" extrusionOk="0">
                <a:moveTo>
                  <a:pt x="544" y="1"/>
                </a:moveTo>
                <a:cubicBezTo>
                  <a:pt x="508" y="1"/>
                  <a:pt x="484" y="37"/>
                  <a:pt x="484" y="61"/>
                </a:cubicBezTo>
                <a:lnTo>
                  <a:pt x="484" y="194"/>
                </a:lnTo>
                <a:cubicBezTo>
                  <a:pt x="351" y="218"/>
                  <a:pt x="218" y="279"/>
                  <a:pt x="133" y="388"/>
                </a:cubicBezTo>
                <a:cubicBezTo>
                  <a:pt x="49" y="472"/>
                  <a:pt x="12" y="593"/>
                  <a:pt x="12" y="726"/>
                </a:cubicBezTo>
                <a:cubicBezTo>
                  <a:pt x="0" y="835"/>
                  <a:pt x="37" y="944"/>
                  <a:pt x="109" y="1028"/>
                </a:cubicBezTo>
                <a:cubicBezTo>
                  <a:pt x="194" y="1101"/>
                  <a:pt x="290" y="1149"/>
                  <a:pt x="399" y="1185"/>
                </a:cubicBezTo>
                <a:lnTo>
                  <a:pt x="496" y="1222"/>
                </a:lnTo>
                <a:cubicBezTo>
                  <a:pt x="581" y="1246"/>
                  <a:pt x="665" y="1282"/>
                  <a:pt x="738" y="1318"/>
                </a:cubicBezTo>
                <a:cubicBezTo>
                  <a:pt x="786" y="1342"/>
                  <a:pt x="810" y="1391"/>
                  <a:pt x="810" y="1439"/>
                </a:cubicBezTo>
                <a:cubicBezTo>
                  <a:pt x="810" y="1560"/>
                  <a:pt x="726" y="1620"/>
                  <a:pt x="581" y="1620"/>
                </a:cubicBezTo>
                <a:cubicBezTo>
                  <a:pt x="484" y="1620"/>
                  <a:pt x="387" y="1596"/>
                  <a:pt x="290" y="1572"/>
                </a:cubicBezTo>
                <a:cubicBezTo>
                  <a:pt x="242" y="1560"/>
                  <a:pt x="206" y="1536"/>
                  <a:pt x="158" y="1512"/>
                </a:cubicBezTo>
                <a:cubicBezTo>
                  <a:pt x="145" y="1506"/>
                  <a:pt x="132" y="1504"/>
                  <a:pt x="119" y="1504"/>
                </a:cubicBezTo>
                <a:cubicBezTo>
                  <a:pt x="74" y="1504"/>
                  <a:pt x="37" y="1537"/>
                  <a:pt x="37" y="1584"/>
                </a:cubicBezTo>
                <a:lnTo>
                  <a:pt x="37" y="1778"/>
                </a:lnTo>
                <a:cubicBezTo>
                  <a:pt x="37" y="1802"/>
                  <a:pt x="49" y="1826"/>
                  <a:pt x="73" y="1838"/>
                </a:cubicBezTo>
                <a:cubicBezTo>
                  <a:pt x="206" y="1886"/>
                  <a:pt x="339" y="1923"/>
                  <a:pt x="484" y="1935"/>
                </a:cubicBezTo>
                <a:lnTo>
                  <a:pt x="484" y="2080"/>
                </a:lnTo>
                <a:cubicBezTo>
                  <a:pt x="484" y="2116"/>
                  <a:pt x="508" y="2140"/>
                  <a:pt x="544" y="2140"/>
                </a:cubicBezTo>
                <a:lnTo>
                  <a:pt x="714" y="2140"/>
                </a:lnTo>
                <a:cubicBezTo>
                  <a:pt x="750" y="2140"/>
                  <a:pt x="774" y="2116"/>
                  <a:pt x="774" y="2080"/>
                </a:cubicBezTo>
                <a:lnTo>
                  <a:pt x="774" y="1911"/>
                </a:lnTo>
                <a:cubicBezTo>
                  <a:pt x="907" y="1898"/>
                  <a:pt x="1028" y="1826"/>
                  <a:pt x="1112" y="1729"/>
                </a:cubicBezTo>
                <a:cubicBezTo>
                  <a:pt x="1185" y="1633"/>
                  <a:pt x="1233" y="1524"/>
                  <a:pt x="1233" y="1403"/>
                </a:cubicBezTo>
                <a:cubicBezTo>
                  <a:pt x="1233" y="1318"/>
                  <a:pt x="1209" y="1234"/>
                  <a:pt x="1173" y="1161"/>
                </a:cubicBezTo>
                <a:cubicBezTo>
                  <a:pt x="1124" y="1101"/>
                  <a:pt x="1076" y="1040"/>
                  <a:pt x="1004" y="1004"/>
                </a:cubicBezTo>
                <a:cubicBezTo>
                  <a:pt x="931" y="968"/>
                  <a:pt x="846" y="931"/>
                  <a:pt x="750" y="907"/>
                </a:cubicBezTo>
                <a:cubicBezTo>
                  <a:pt x="665" y="883"/>
                  <a:pt x="605" y="859"/>
                  <a:pt x="556" y="847"/>
                </a:cubicBezTo>
                <a:cubicBezTo>
                  <a:pt x="520" y="835"/>
                  <a:pt x="496" y="811"/>
                  <a:pt x="460" y="774"/>
                </a:cubicBezTo>
                <a:cubicBezTo>
                  <a:pt x="436" y="750"/>
                  <a:pt x="423" y="714"/>
                  <a:pt x="423" y="678"/>
                </a:cubicBezTo>
                <a:cubicBezTo>
                  <a:pt x="423" y="617"/>
                  <a:pt x="448" y="569"/>
                  <a:pt x="484" y="545"/>
                </a:cubicBezTo>
                <a:cubicBezTo>
                  <a:pt x="544" y="508"/>
                  <a:pt x="605" y="496"/>
                  <a:pt x="665" y="496"/>
                </a:cubicBezTo>
                <a:cubicBezTo>
                  <a:pt x="750" y="496"/>
                  <a:pt x="834" y="521"/>
                  <a:pt x="907" y="557"/>
                </a:cubicBezTo>
                <a:cubicBezTo>
                  <a:pt x="943" y="569"/>
                  <a:pt x="979" y="593"/>
                  <a:pt x="1016" y="605"/>
                </a:cubicBezTo>
                <a:cubicBezTo>
                  <a:pt x="1027" y="614"/>
                  <a:pt x="1040" y="618"/>
                  <a:pt x="1053" y="618"/>
                </a:cubicBezTo>
                <a:cubicBezTo>
                  <a:pt x="1095" y="618"/>
                  <a:pt x="1137" y="579"/>
                  <a:pt x="1137" y="533"/>
                </a:cubicBezTo>
                <a:lnTo>
                  <a:pt x="1137" y="339"/>
                </a:lnTo>
                <a:cubicBezTo>
                  <a:pt x="1137" y="315"/>
                  <a:pt x="1124" y="291"/>
                  <a:pt x="1100" y="279"/>
                </a:cubicBezTo>
                <a:cubicBezTo>
                  <a:pt x="1052" y="255"/>
                  <a:pt x="1004" y="243"/>
                  <a:pt x="955" y="230"/>
                </a:cubicBezTo>
                <a:cubicBezTo>
                  <a:pt x="895" y="206"/>
                  <a:pt x="834" y="194"/>
                  <a:pt x="774" y="194"/>
                </a:cubicBezTo>
                <a:lnTo>
                  <a:pt x="774" y="61"/>
                </a:lnTo>
                <a:cubicBezTo>
                  <a:pt x="774" y="37"/>
                  <a:pt x="750"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2"/>
          <p:cNvSpPr txBox="1">
            <a:spLocks noGrp="1"/>
          </p:cNvSpPr>
          <p:nvPr>
            <p:ph type="title"/>
          </p:nvPr>
        </p:nvSpPr>
        <p:spPr>
          <a:xfrm>
            <a:off x="4761560" y="2042606"/>
            <a:ext cx="4216186" cy="6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2800" dirty="0"/>
              <a:t>03 IMPLEMENTATION &amp; OUTPUT </a:t>
            </a:r>
            <a:endParaRPr sz="2800" dirty="0"/>
          </a:p>
        </p:txBody>
      </p:sp>
    </p:spTree>
    <p:extLst>
      <p:ext uri="{BB962C8B-B14F-4D97-AF65-F5344CB8AC3E}">
        <p14:creationId xmlns:p14="http://schemas.microsoft.com/office/powerpoint/2010/main" val="1395946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15"/>
                                        </p:tgtEl>
                                        <p:attrNameLst>
                                          <p:attrName>style.visibility</p:attrName>
                                        </p:attrNameLst>
                                      </p:cBhvr>
                                      <p:to>
                                        <p:strVal val="visible"/>
                                      </p:to>
                                    </p:set>
                                    <p:animEffect transition="in" filter="fade">
                                      <p:cBhvr>
                                        <p:cTn id="7" dur="1000"/>
                                        <p:tgtEl>
                                          <p:spTgt spid="3315"/>
                                        </p:tgtEl>
                                      </p:cBhvr>
                                    </p:animEffect>
                                    <p:anim calcmode="lin" valueType="num">
                                      <p:cBhvr>
                                        <p:cTn id="8" dur="1000" fill="hold"/>
                                        <p:tgtEl>
                                          <p:spTgt spid="3315"/>
                                        </p:tgtEl>
                                        <p:attrNameLst>
                                          <p:attrName>ppt_x</p:attrName>
                                        </p:attrNameLst>
                                      </p:cBhvr>
                                      <p:tavLst>
                                        <p:tav tm="0">
                                          <p:val>
                                            <p:strVal val="#ppt_x"/>
                                          </p:val>
                                        </p:tav>
                                        <p:tav tm="100000">
                                          <p:val>
                                            <p:strVal val="#ppt_x"/>
                                          </p:val>
                                        </p:tav>
                                      </p:tavLst>
                                    </p:anim>
                                    <p:anim calcmode="lin" valueType="num">
                                      <p:cBhvr>
                                        <p:cTn id="9" dur="1000" fill="hold"/>
                                        <p:tgtEl>
                                          <p:spTgt spid="331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316"/>
                                        </p:tgtEl>
                                        <p:attrNameLst>
                                          <p:attrName>style.visibility</p:attrName>
                                        </p:attrNameLst>
                                      </p:cBhvr>
                                      <p:to>
                                        <p:strVal val="visible"/>
                                      </p:to>
                                    </p:set>
                                    <p:animEffect transition="in" filter="fade">
                                      <p:cBhvr>
                                        <p:cTn id="12" dur="1000"/>
                                        <p:tgtEl>
                                          <p:spTgt spid="3316"/>
                                        </p:tgtEl>
                                      </p:cBhvr>
                                    </p:animEffect>
                                    <p:anim calcmode="lin" valueType="num">
                                      <p:cBhvr>
                                        <p:cTn id="13" dur="1000" fill="hold"/>
                                        <p:tgtEl>
                                          <p:spTgt spid="3316"/>
                                        </p:tgtEl>
                                        <p:attrNameLst>
                                          <p:attrName>ppt_x</p:attrName>
                                        </p:attrNameLst>
                                      </p:cBhvr>
                                      <p:tavLst>
                                        <p:tav tm="0">
                                          <p:val>
                                            <p:strVal val="#ppt_x"/>
                                          </p:val>
                                        </p:tav>
                                        <p:tav tm="100000">
                                          <p:val>
                                            <p:strVal val="#ppt_x"/>
                                          </p:val>
                                        </p:tav>
                                      </p:tavLst>
                                    </p:anim>
                                    <p:anim calcmode="lin" valueType="num">
                                      <p:cBhvr>
                                        <p:cTn id="14" dur="1000" fill="hold"/>
                                        <p:tgtEl>
                                          <p:spTgt spid="33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317"/>
                                        </p:tgtEl>
                                        <p:attrNameLst>
                                          <p:attrName>style.visibility</p:attrName>
                                        </p:attrNameLst>
                                      </p:cBhvr>
                                      <p:to>
                                        <p:strVal val="visible"/>
                                      </p:to>
                                    </p:set>
                                    <p:animEffect transition="in" filter="fade">
                                      <p:cBhvr>
                                        <p:cTn id="17" dur="1000"/>
                                        <p:tgtEl>
                                          <p:spTgt spid="3317"/>
                                        </p:tgtEl>
                                      </p:cBhvr>
                                    </p:animEffect>
                                    <p:anim calcmode="lin" valueType="num">
                                      <p:cBhvr>
                                        <p:cTn id="18" dur="1000" fill="hold"/>
                                        <p:tgtEl>
                                          <p:spTgt spid="3317"/>
                                        </p:tgtEl>
                                        <p:attrNameLst>
                                          <p:attrName>ppt_x</p:attrName>
                                        </p:attrNameLst>
                                      </p:cBhvr>
                                      <p:tavLst>
                                        <p:tav tm="0">
                                          <p:val>
                                            <p:strVal val="#ppt_x"/>
                                          </p:val>
                                        </p:tav>
                                        <p:tav tm="100000">
                                          <p:val>
                                            <p:strVal val="#ppt_x"/>
                                          </p:val>
                                        </p:tav>
                                      </p:tavLst>
                                    </p:anim>
                                    <p:anim calcmode="lin" valueType="num">
                                      <p:cBhvr>
                                        <p:cTn id="19" dur="1000" fill="hold"/>
                                        <p:tgtEl>
                                          <p:spTgt spid="33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18"/>
                                        </p:tgtEl>
                                        <p:attrNameLst>
                                          <p:attrName>style.visibility</p:attrName>
                                        </p:attrNameLst>
                                      </p:cBhvr>
                                      <p:to>
                                        <p:strVal val="visible"/>
                                      </p:to>
                                    </p:set>
                                    <p:animEffect transition="in" filter="fade">
                                      <p:cBhvr>
                                        <p:cTn id="22" dur="1000"/>
                                        <p:tgtEl>
                                          <p:spTgt spid="3318"/>
                                        </p:tgtEl>
                                      </p:cBhvr>
                                    </p:animEffect>
                                    <p:anim calcmode="lin" valueType="num">
                                      <p:cBhvr>
                                        <p:cTn id="23" dur="1000" fill="hold"/>
                                        <p:tgtEl>
                                          <p:spTgt spid="3318"/>
                                        </p:tgtEl>
                                        <p:attrNameLst>
                                          <p:attrName>ppt_x</p:attrName>
                                        </p:attrNameLst>
                                      </p:cBhvr>
                                      <p:tavLst>
                                        <p:tav tm="0">
                                          <p:val>
                                            <p:strVal val="#ppt_x"/>
                                          </p:val>
                                        </p:tav>
                                        <p:tav tm="100000">
                                          <p:val>
                                            <p:strVal val="#ppt_x"/>
                                          </p:val>
                                        </p:tav>
                                      </p:tavLst>
                                    </p:anim>
                                    <p:anim calcmode="lin" valueType="num">
                                      <p:cBhvr>
                                        <p:cTn id="24" dur="1000" fill="hold"/>
                                        <p:tgtEl>
                                          <p:spTgt spid="331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319"/>
                                        </p:tgtEl>
                                        <p:attrNameLst>
                                          <p:attrName>style.visibility</p:attrName>
                                        </p:attrNameLst>
                                      </p:cBhvr>
                                      <p:to>
                                        <p:strVal val="visible"/>
                                      </p:to>
                                    </p:set>
                                    <p:animEffect transition="in" filter="fade">
                                      <p:cBhvr>
                                        <p:cTn id="27" dur="1000"/>
                                        <p:tgtEl>
                                          <p:spTgt spid="3319"/>
                                        </p:tgtEl>
                                      </p:cBhvr>
                                    </p:animEffect>
                                    <p:anim calcmode="lin" valueType="num">
                                      <p:cBhvr>
                                        <p:cTn id="28" dur="1000" fill="hold"/>
                                        <p:tgtEl>
                                          <p:spTgt spid="3319"/>
                                        </p:tgtEl>
                                        <p:attrNameLst>
                                          <p:attrName>ppt_x</p:attrName>
                                        </p:attrNameLst>
                                      </p:cBhvr>
                                      <p:tavLst>
                                        <p:tav tm="0">
                                          <p:val>
                                            <p:strVal val="#ppt_x"/>
                                          </p:val>
                                        </p:tav>
                                        <p:tav tm="100000">
                                          <p:val>
                                            <p:strVal val="#ppt_x"/>
                                          </p:val>
                                        </p:tav>
                                      </p:tavLst>
                                    </p:anim>
                                    <p:anim calcmode="lin" valueType="num">
                                      <p:cBhvr>
                                        <p:cTn id="29" dur="1000" fill="hold"/>
                                        <p:tgtEl>
                                          <p:spTgt spid="331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320"/>
                                        </p:tgtEl>
                                        <p:attrNameLst>
                                          <p:attrName>style.visibility</p:attrName>
                                        </p:attrNameLst>
                                      </p:cBhvr>
                                      <p:to>
                                        <p:strVal val="visible"/>
                                      </p:to>
                                    </p:set>
                                    <p:animEffect transition="in" filter="fade">
                                      <p:cBhvr>
                                        <p:cTn id="32" dur="1000"/>
                                        <p:tgtEl>
                                          <p:spTgt spid="3320"/>
                                        </p:tgtEl>
                                      </p:cBhvr>
                                    </p:animEffect>
                                    <p:anim calcmode="lin" valueType="num">
                                      <p:cBhvr>
                                        <p:cTn id="33" dur="1000" fill="hold"/>
                                        <p:tgtEl>
                                          <p:spTgt spid="3320"/>
                                        </p:tgtEl>
                                        <p:attrNameLst>
                                          <p:attrName>ppt_x</p:attrName>
                                        </p:attrNameLst>
                                      </p:cBhvr>
                                      <p:tavLst>
                                        <p:tav tm="0">
                                          <p:val>
                                            <p:strVal val="#ppt_x"/>
                                          </p:val>
                                        </p:tav>
                                        <p:tav tm="100000">
                                          <p:val>
                                            <p:strVal val="#ppt_x"/>
                                          </p:val>
                                        </p:tav>
                                      </p:tavLst>
                                    </p:anim>
                                    <p:anim calcmode="lin" valueType="num">
                                      <p:cBhvr>
                                        <p:cTn id="34" dur="1000" fill="hold"/>
                                        <p:tgtEl>
                                          <p:spTgt spid="332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321"/>
                                        </p:tgtEl>
                                        <p:attrNameLst>
                                          <p:attrName>style.visibility</p:attrName>
                                        </p:attrNameLst>
                                      </p:cBhvr>
                                      <p:to>
                                        <p:strVal val="visible"/>
                                      </p:to>
                                    </p:set>
                                    <p:animEffect transition="in" filter="fade">
                                      <p:cBhvr>
                                        <p:cTn id="37" dur="1000"/>
                                        <p:tgtEl>
                                          <p:spTgt spid="3321"/>
                                        </p:tgtEl>
                                      </p:cBhvr>
                                    </p:animEffect>
                                    <p:anim calcmode="lin" valueType="num">
                                      <p:cBhvr>
                                        <p:cTn id="38" dur="1000" fill="hold"/>
                                        <p:tgtEl>
                                          <p:spTgt spid="3321"/>
                                        </p:tgtEl>
                                        <p:attrNameLst>
                                          <p:attrName>ppt_x</p:attrName>
                                        </p:attrNameLst>
                                      </p:cBhvr>
                                      <p:tavLst>
                                        <p:tav tm="0">
                                          <p:val>
                                            <p:strVal val="#ppt_x"/>
                                          </p:val>
                                        </p:tav>
                                        <p:tav tm="100000">
                                          <p:val>
                                            <p:strVal val="#ppt_x"/>
                                          </p:val>
                                        </p:tav>
                                      </p:tavLst>
                                    </p:anim>
                                    <p:anim calcmode="lin" valueType="num">
                                      <p:cBhvr>
                                        <p:cTn id="39" dur="1000" fill="hold"/>
                                        <p:tgtEl>
                                          <p:spTgt spid="332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322"/>
                                        </p:tgtEl>
                                        <p:attrNameLst>
                                          <p:attrName>style.visibility</p:attrName>
                                        </p:attrNameLst>
                                      </p:cBhvr>
                                      <p:to>
                                        <p:strVal val="visible"/>
                                      </p:to>
                                    </p:set>
                                    <p:animEffect transition="in" filter="fade">
                                      <p:cBhvr>
                                        <p:cTn id="42" dur="1000"/>
                                        <p:tgtEl>
                                          <p:spTgt spid="3322"/>
                                        </p:tgtEl>
                                      </p:cBhvr>
                                    </p:animEffect>
                                    <p:anim calcmode="lin" valueType="num">
                                      <p:cBhvr>
                                        <p:cTn id="43" dur="1000" fill="hold"/>
                                        <p:tgtEl>
                                          <p:spTgt spid="3322"/>
                                        </p:tgtEl>
                                        <p:attrNameLst>
                                          <p:attrName>ppt_x</p:attrName>
                                        </p:attrNameLst>
                                      </p:cBhvr>
                                      <p:tavLst>
                                        <p:tav tm="0">
                                          <p:val>
                                            <p:strVal val="#ppt_x"/>
                                          </p:val>
                                        </p:tav>
                                        <p:tav tm="100000">
                                          <p:val>
                                            <p:strVal val="#ppt_x"/>
                                          </p:val>
                                        </p:tav>
                                      </p:tavLst>
                                    </p:anim>
                                    <p:anim calcmode="lin" valueType="num">
                                      <p:cBhvr>
                                        <p:cTn id="44" dur="1000" fill="hold"/>
                                        <p:tgtEl>
                                          <p:spTgt spid="332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323"/>
                                        </p:tgtEl>
                                        <p:attrNameLst>
                                          <p:attrName>style.visibility</p:attrName>
                                        </p:attrNameLst>
                                      </p:cBhvr>
                                      <p:to>
                                        <p:strVal val="visible"/>
                                      </p:to>
                                    </p:set>
                                    <p:animEffect transition="in" filter="fade">
                                      <p:cBhvr>
                                        <p:cTn id="47" dur="1000"/>
                                        <p:tgtEl>
                                          <p:spTgt spid="3323"/>
                                        </p:tgtEl>
                                      </p:cBhvr>
                                    </p:animEffect>
                                    <p:anim calcmode="lin" valueType="num">
                                      <p:cBhvr>
                                        <p:cTn id="48" dur="1000" fill="hold"/>
                                        <p:tgtEl>
                                          <p:spTgt spid="3323"/>
                                        </p:tgtEl>
                                        <p:attrNameLst>
                                          <p:attrName>ppt_x</p:attrName>
                                        </p:attrNameLst>
                                      </p:cBhvr>
                                      <p:tavLst>
                                        <p:tav tm="0">
                                          <p:val>
                                            <p:strVal val="#ppt_x"/>
                                          </p:val>
                                        </p:tav>
                                        <p:tav tm="100000">
                                          <p:val>
                                            <p:strVal val="#ppt_x"/>
                                          </p:val>
                                        </p:tav>
                                      </p:tavLst>
                                    </p:anim>
                                    <p:anim calcmode="lin" valueType="num">
                                      <p:cBhvr>
                                        <p:cTn id="49" dur="1000" fill="hold"/>
                                        <p:tgtEl>
                                          <p:spTgt spid="33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324"/>
                                        </p:tgtEl>
                                        <p:attrNameLst>
                                          <p:attrName>style.visibility</p:attrName>
                                        </p:attrNameLst>
                                      </p:cBhvr>
                                      <p:to>
                                        <p:strVal val="visible"/>
                                      </p:to>
                                    </p:set>
                                    <p:animEffect transition="in" filter="fade">
                                      <p:cBhvr>
                                        <p:cTn id="52" dur="1000"/>
                                        <p:tgtEl>
                                          <p:spTgt spid="3324"/>
                                        </p:tgtEl>
                                      </p:cBhvr>
                                    </p:animEffect>
                                    <p:anim calcmode="lin" valueType="num">
                                      <p:cBhvr>
                                        <p:cTn id="53" dur="1000" fill="hold"/>
                                        <p:tgtEl>
                                          <p:spTgt spid="3324"/>
                                        </p:tgtEl>
                                        <p:attrNameLst>
                                          <p:attrName>ppt_x</p:attrName>
                                        </p:attrNameLst>
                                      </p:cBhvr>
                                      <p:tavLst>
                                        <p:tav tm="0">
                                          <p:val>
                                            <p:strVal val="#ppt_x"/>
                                          </p:val>
                                        </p:tav>
                                        <p:tav tm="100000">
                                          <p:val>
                                            <p:strVal val="#ppt_x"/>
                                          </p:val>
                                        </p:tav>
                                      </p:tavLst>
                                    </p:anim>
                                    <p:anim calcmode="lin" valueType="num">
                                      <p:cBhvr>
                                        <p:cTn id="54" dur="1000" fill="hold"/>
                                        <p:tgtEl>
                                          <p:spTgt spid="332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325"/>
                                        </p:tgtEl>
                                        <p:attrNameLst>
                                          <p:attrName>style.visibility</p:attrName>
                                        </p:attrNameLst>
                                      </p:cBhvr>
                                      <p:to>
                                        <p:strVal val="visible"/>
                                      </p:to>
                                    </p:set>
                                    <p:animEffect transition="in" filter="fade">
                                      <p:cBhvr>
                                        <p:cTn id="57" dur="1000"/>
                                        <p:tgtEl>
                                          <p:spTgt spid="3325"/>
                                        </p:tgtEl>
                                      </p:cBhvr>
                                    </p:animEffect>
                                    <p:anim calcmode="lin" valueType="num">
                                      <p:cBhvr>
                                        <p:cTn id="58" dur="1000" fill="hold"/>
                                        <p:tgtEl>
                                          <p:spTgt spid="3325"/>
                                        </p:tgtEl>
                                        <p:attrNameLst>
                                          <p:attrName>ppt_x</p:attrName>
                                        </p:attrNameLst>
                                      </p:cBhvr>
                                      <p:tavLst>
                                        <p:tav tm="0">
                                          <p:val>
                                            <p:strVal val="#ppt_x"/>
                                          </p:val>
                                        </p:tav>
                                        <p:tav tm="100000">
                                          <p:val>
                                            <p:strVal val="#ppt_x"/>
                                          </p:val>
                                        </p:tav>
                                      </p:tavLst>
                                    </p:anim>
                                    <p:anim calcmode="lin" valueType="num">
                                      <p:cBhvr>
                                        <p:cTn id="59" dur="1000" fill="hold"/>
                                        <p:tgtEl>
                                          <p:spTgt spid="332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326"/>
                                        </p:tgtEl>
                                        <p:attrNameLst>
                                          <p:attrName>style.visibility</p:attrName>
                                        </p:attrNameLst>
                                      </p:cBhvr>
                                      <p:to>
                                        <p:strVal val="visible"/>
                                      </p:to>
                                    </p:set>
                                    <p:animEffect transition="in" filter="fade">
                                      <p:cBhvr>
                                        <p:cTn id="62" dur="1000"/>
                                        <p:tgtEl>
                                          <p:spTgt spid="3326"/>
                                        </p:tgtEl>
                                      </p:cBhvr>
                                    </p:animEffect>
                                    <p:anim calcmode="lin" valueType="num">
                                      <p:cBhvr>
                                        <p:cTn id="63" dur="1000" fill="hold"/>
                                        <p:tgtEl>
                                          <p:spTgt spid="3326"/>
                                        </p:tgtEl>
                                        <p:attrNameLst>
                                          <p:attrName>ppt_x</p:attrName>
                                        </p:attrNameLst>
                                      </p:cBhvr>
                                      <p:tavLst>
                                        <p:tav tm="0">
                                          <p:val>
                                            <p:strVal val="#ppt_x"/>
                                          </p:val>
                                        </p:tav>
                                        <p:tav tm="100000">
                                          <p:val>
                                            <p:strVal val="#ppt_x"/>
                                          </p:val>
                                        </p:tav>
                                      </p:tavLst>
                                    </p:anim>
                                    <p:anim calcmode="lin" valueType="num">
                                      <p:cBhvr>
                                        <p:cTn id="64" dur="1000" fill="hold"/>
                                        <p:tgtEl>
                                          <p:spTgt spid="332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327"/>
                                        </p:tgtEl>
                                        <p:attrNameLst>
                                          <p:attrName>style.visibility</p:attrName>
                                        </p:attrNameLst>
                                      </p:cBhvr>
                                      <p:to>
                                        <p:strVal val="visible"/>
                                      </p:to>
                                    </p:set>
                                    <p:animEffect transition="in" filter="fade">
                                      <p:cBhvr>
                                        <p:cTn id="67" dur="1000"/>
                                        <p:tgtEl>
                                          <p:spTgt spid="3327"/>
                                        </p:tgtEl>
                                      </p:cBhvr>
                                    </p:animEffect>
                                    <p:anim calcmode="lin" valueType="num">
                                      <p:cBhvr>
                                        <p:cTn id="68" dur="1000" fill="hold"/>
                                        <p:tgtEl>
                                          <p:spTgt spid="3327"/>
                                        </p:tgtEl>
                                        <p:attrNameLst>
                                          <p:attrName>ppt_x</p:attrName>
                                        </p:attrNameLst>
                                      </p:cBhvr>
                                      <p:tavLst>
                                        <p:tav tm="0">
                                          <p:val>
                                            <p:strVal val="#ppt_x"/>
                                          </p:val>
                                        </p:tav>
                                        <p:tav tm="100000">
                                          <p:val>
                                            <p:strVal val="#ppt_x"/>
                                          </p:val>
                                        </p:tav>
                                      </p:tavLst>
                                    </p:anim>
                                    <p:anim calcmode="lin" valueType="num">
                                      <p:cBhvr>
                                        <p:cTn id="69" dur="1000" fill="hold"/>
                                        <p:tgtEl>
                                          <p:spTgt spid="3327"/>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328"/>
                                        </p:tgtEl>
                                        <p:attrNameLst>
                                          <p:attrName>style.visibility</p:attrName>
                                        </p:attrNameLst>
                                      </p:cBhvr>
                                      <p:to>
                                        <p:strVal val="visible"/>
                                      </p:to>
                                    </p:set>
                                    <p:animEffect transition="in" filter="fade">
                                      <p:cBhvr>
                                        <p:cTn id="72" dur="1000"/>
                                        <p:tgtEl>
                                          <p:spTgt spid="3328"/>
                                        </p:tgtEl>
                                      </p:cBhvr>
                                    </p:animEffect>
                                    <p:anim calcmode="lin" valueType="num">
                                      <p:cBhvr>
                                        <p:cTn id="73" dur="1000" fill="hold"/>
                                        <p:tgtEl>
                                          <p:spTgt spid="3328"/>
                                        </p:tgtEl>
                                        <p:attrNameLst>
                                          <p:attrName>ppt_x</p:attrName>
                                        </p:attrNameLst>
                                      </p:cBhvr>
                                      <p:tavLst>
                                        <p:tav tm="0">
                                          <p:val>
                                            <p:strVal val="#ppt_x"/>
                                          </p:val>
                                        </p:tav>
                                        <p:tav tm="100000">
                                          <p:val>
                                            <p:strVal val="#ppt_x"/>
                                          </p:val>
                                        </p:tav>
                                      </p:tavLst>
                                    </p:anim>
                                    <p:anim calcmode="lin" valueType="num">
                                      <p:cBhvr>
                                        <p:cTn id="74" dur="1000" fill="hold"/>
                                        <p:tgtEl>
                                          <p:spTgt spid="332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329"/>
                                        </p:tgtEl>
                                        <p:attrNameLst>
                                          <p:attrName>style.visibility</p:attrName>
                                        </p:attrNameLst>
                                      </p:cBhvr>
                                      <p:to>
                                        <p:strVal val="visible"/>
                                      </p:to>
                                    </p:set>
                                    <p:animEffect transition="in" filter="fade">
                                      <p:cBhvr>
                                        <p:cTn id="77" dur="1000"/>
                                        <p:tgtEl>
                                          <p:spTgt spid="3329"/>
                                        </p:tgtEl>
                                      </p:cBhvr>
                                    </p:animEffect>
                                    <p:anim calcmode="lin" valueType="num">
                                      <p:cBhvr>
                                        <p:cTn id="78" dur="1000" fill="hold"/>
                                        <p:tgtEl>
                                          <p:spTgt spid="3329"/>
                                        </p:tgtEl>
                                        <p:attrNameLst>
                                          <p:attrName>ppt_x</p:attrName>
                                        </p:attrNameLst>
                                      </p:cBhvr>
                                      <p:tavLst>
                                        <p:tav tm="0">
                                          <p:val>
                                            <p:strVal val="#ppt_x"/>
                                          </p:val>
                                        </p:tav>
                                        <p:tav tm="100000">
                                          <p:val>
                                            <p:strVal val="#ppt_x"/>
                                          </p:val>
                                        </p:tav>
                                      </p:tavLst>
                                    </p:anim>
                                    <p:anim calcmode="lin" valueType="num">
                                      <p:cBhvr>
                                        <p:cTn id="79" dur="1000" fill="hold"/>
                                        <p:tgtEl>
                                          <p:spTgt spid="3329"/>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3330"/>
                                        </p:tgtEl>
                                        <p:attrNameLst>
                                          <p:attrName>style.visibility</p:attrName>
                                        </p:attrNameLst>
                                      </p:cBhvr>
                                      <p:to>
                                        <p:strVal val="visible"/>
                                      </p:to>
                                    </p:set>
                                    <p:animEffect transition="in" filter="fade">
                                      <p:cBhvr>
                                        <p:cTn id="82" dur="1000"/>
                                        <p:tgtEl>
                                          <p:spTgt spid="3330"/>
                                        </p:tgtEl>
                                      </p:cBhvr>
                                    </p:animEffect>
                                    <p:anim calcmode="lin" valueType="num">
                                      <p:cBhvr>
                                        <p:cTn id="83" dur="1000" fill="hold"/>
                                        <p:tgtEl>
                                          <p:spTgt spid="3330"/>
                                        </p:tgtEl>
                                        <p:attrNameLst>
                                          <p:attrName>ppt_x</p:attrName>
                                        </p:attrNameLst>
                                      </p:cBhvr>
                                      <p:tavLst>
                                        <p:tav tm="0">
                                          <p:val>
                                            <p:strVal val="#ppt_x"/>
                                          </p:val>
                                        </p:tav>
                                        <p:tav tm="100000">
                                          <p:val>
                                            <p:strVal val="#ppt_x"/>
                                          </p:val>
                                        </p:tav>
                                      </p:tavLst>
                                    </p:anim>
                                    <p:anim calcmode="lin" valueType="num">
                                      <p:cBhvr>
                                        <p:cTn id="84" dur="1000" fill="hold"/>
                                        <p:tgtEl>
                                          <p:spTgt spid="3330"/>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331"/>
                                        </p:tgtEl>
                                        <p:attrNameLst>
                                          <p:attrName>style.visibility</p:attrName>
                                        </p:attrNameLst>
                                      </p:cBhvr>
                                      <p:to>
                                        <p:strVal val="visible"/>
                                      </p:to>
                                    </p:set>
                                    <p:animEffect transition="in" filter="fade">
                                      <p:cBhvr>
                                        <p:cTn id="87" dur="1000"/>
                                        <p:tgtEl>
                                          <p:spTgt spid="3331"/>
                                        </p:tgtEl>
                                      </p:cBhvr>
                                    </p:animEffect>
                                    <p:anim calcmode="lin" valueType="num">
                                      <p:cBhvr>
                                        <p:cTn id="88" dur="1000" fill="hold"/>
                                        <p:tgtEl>
                                          <p:spTgt spid="3331"/>
                                        </p:tgtEl>
                                        <p:attrNameLst>
                                          <p:attrName>ppt_x</p:attrName>
                                        </p:attrNameLst>
                                      </p:cBhvr>
                                      <p:tavLst>
                                        <p:tav tm="0">
                                          <p:val>
                                            <p:strVal val="#ppt_x"/>
                                          </p:val>
                                        </p:tav>
                                        <p:tav tm="100000">
                                          <p:val>
                                            <p:strVal val="#ppt_x"/>
                                          </p:val>
                                        </p:tav>
                                      </p:tavLst>
                                    </p:anim>
                                    <p:anim calcmode="lin" valueType="num">
                                      <p:cBhvr>
                                        <p:cTn id="89" dur="1000" fill="hold"/>
                                        <p:tgtEl>
                                          <p:spTgt spid="3331"/>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332"/>
                                        </p:tgtEl>
                                        <p:attrNameLst>
                                          <p:attrName>style.visibility</p:attrName>
                                        </p:attrNameLst>
                                      </p:cBhvr>
                                      <p:to>
                                        <p:strVal val="visible"/>
                                      </p:to>
                                    </p:set>
                                    <p:animEffect transition="in" filter="fade">
                                      <p:cBhvr>
                                        <p:cTn id="92" dur="1000"/>
                                        <p:tgtEl>
                                          <p:spTgt spid="3332"/>
                                        </p:tgtEl>
                                      </p:cBhvr>
                                    </p:animEffect>
                                    <p:anim calcmode="lin" valueType="num">
                                      <p:cBhvr>
                                        <p:cTn id="93" dur="1000" fill="hold"/>
                                        <p:tgtEl>
                                          <p:spTgt spid="3332"/>
                                        </p:tgtEl>
                                        <p:attrNameLst>
                                          <p:attrName>ppt_x</p:attrName>
                                        </p:attrNameLst>
                                      </p:cBhvr>
                                      <p:tavLst>
                                        <p:tav tm="0">
                                          <p:val>
                                            <p:strVal val="#ppt_x"/>
                                          </p:val>
                                        </p:tav>
                                        <p:tav tm="100000">
                                          <p:val>
                                            <p:strVal val="#ppt_x"/>
                                          </p:val>
                                        </p:tav>
                                      </p:tavLst>
                                    </p:anim>
                                    <p:anim calcmode="lin" valueType="num">
                                      <p:cBhvr>
                                        <p:cTn id="94" dur="1000" fill="hold"/>
                                        <p:tgtEl>
                                          <p:spTgt spid="3332"/>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333"/>
                                        </p:tgtEl>
                                        <p:attrNameLst>
                                          <p:attrName>style.visibility</p:attrName>
                                        </p:attrNameLst>
                                      </p:cBhvr>
                                      <p:to>
                                        <p:strVal val="visible"/>
                                      </p:to>
                                    </p:set>
                                    <p:animEffect transition="in" filter="fade">
                                      <p:cBhvr>
                                        <p:cTn id="97" dur="1000"/>
                                        <p:tgtEl>
                                          <p:spTgt spid="3333"/>
                                        </p:tgtEl>
                                      </p:cBhvr>
                                    </p:animEffect>
                                    <p:anim calcmode="lin" valueType="num">
                                      <p:cBhvr>
                                        <p:cTn id="98" dur="1000" fill="hold"/>
                                        <p:tgtEl>
                                          <p:spTgt spid="3333"/>
                                        </p:tgtEl>
                                        <p:attrNameLst>
                                          <p:attrName>ppt_x</p:attrName>
                                        </p:attrNameLst>
                                      </p:cBhvr>
                                      <p:tavLst>
                                        <p:tav tm="0">
                                          <p:val>
                                            <p:strVal val="#ppt_x"/>
                                          </p:val>
                                        </p:tav>
                                        <p:tav tm="100000">
                                          <p:val>
                                            <p:strVal val="#ppt_x"/>
                                          </p:val>
                                        </p:tav>
                                      </p:tavLst>
                                    </p:anim>
                                    <p:anim calcmode="lin" valueType="num">
                                      <p:cBhvr>
                                        <p:cTn id="99" dur="1000" fill="hold"/>
                                        <p:tgtEl>
                                          <p:spTgt spid="3333"/>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3334"/>
                                        </p:tgtEl>
                                        <p:attrNameLst>
                                          <p:attrName>style.visibility</p:attrName>
                                        </p:attrNameLst>
                                      </p:cBhvr>
                                      <p:to>
                                        <p:strVal val="visible"/>
                                      </p:to>
                                    </p:set>
                                    <p:animEffect transition="in" filter="fade">
                                      <p:cBhvr>
                                        <p:cTn id="102" dur="1000"/>
                                        <p:tgtEl>
                                          <p:spTgt spid="3334"/>
                                        </p:tgtEl>
                                      </p:cBhvr>
                                    </p:animEffect>
                                    <p:anim calcmode="lin" valueType="num">
                                      <p:cBhvr>
                                        <p:cTn id="103" dur="1000" fill="hold"/>
                                        <p:tgtEl>
                                          <p:spTgt spid="3334"/>
                                        </p:tgtEl>
                                        <p:attrNameLst>
                                          <p:attrName>ppt_x</p:attrName>
                                        </p:attrNameLst>
                                      </p:cBhvr>
                                      <p:tavLst>
                                        <p:tav tm="0">
                                          <p:val>
                                            <p:strVal val="#ppt_x"/>
                                          </p:val>
                                        </p:tav>
                                        <p:tav tm="100000">
                                          <p:val>
                                            <p:strVal val="#ppt_x"/>
                                          </p:val>
                                        </p:tav>
                                      </p:tavLst>
                                    </p:anim>
                                    <p:anim calcmode="lin" valueType="num">
                                      <p:cBhvr>
                                        <p:cTn id="104" dur="1000" fill="hold"/>
                                        <p:tgtEl>
                                          <p:spTgt spid="3334"/>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335"/>
                                        </p:tgtEl>
                                        <p:attrNameLst>
                                          <p:attrName>style.visibility</p:attrName>
                                        </p:attrNameLst>
                                      </p:cBhvr>
                                      <p:to>
                                        <p:strVal val="visible"/>
                                      </p:to>
                                    </p:set>
                                    <p:animEffect transition="in" filter="fade">
                                      <p:cBhvr>
                                        <p:cTn id="107" dur="1000"/>
                                        <p:tgtEl>
                                          <p:spTgt spid="3335"/>
                                        </p:tgtEl>
                                      </p:cBhvr>
                                    </p:animEffect>
                                    <p:anim calcmode="lin" valueType="num">
                                      <p:cBhvr>
                                        <p:cTn id="108" dur="1000" fill="hold"/>
                                        <p:tgtEl>
                                          <p:spTgt spid="3335"/>
                                        </p:tgtEl>
                                        <p:attrNameLst>
                                          <p:attrName>ppt_x</p:attrName>
                                        </p:attrNameLst>
                                      </p:cBhvr>
                                      <p:tavLst>
                                        <p:tav tm="0">
                                          <p:val>
                                            <p:strVal val="#ppt_x"/>
                                          </p:val>
                                        </p:tav>
                                        <p:tav tm="100000">
                                          <p:val>
                                            <p:strVal val="#ppt_x"/>
                                          </p:val>
                                        </p:tav>
                                      </p:tavLst>
                                    </p:anim>
                                    <p:anim calcmode="lin" valueType="num">
                                      <p:cBhvr>
                                        <p:cTn id="109" dur="1000" fill="hold"/>
                                        <p:tgtEl>
                                          <p:spTgt spid="3335"/>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3336"/>
                                        </p:tgtEl>
                                        <p:attrNameLst>
                                          <p:attrName>style.visibility</p:attrName>
                                        </p:attrNameLst>
                                      </p:cBhvr>
                                      <p:to>
                                        <p:strVal val="visible"/>
                                      </p:to>
                                    </p:set>
                                    <p:animEffect transition="in" filter="fade">
                                      <p:cBhvr>
                                        <p:cTn id="112" dur="1000"/>
                                        <p:tgtEl>
                                          <p:spTgt spid="3336"/>
                                        </p:tgtEl>
                                      </p:cBhvr>
                                    </p:animEffect>
                                    <p:anim calcmode="lin" valueType="num">
                                      <p:cBhvr>
                                        <p:cTn id="113" dur="1000" fill="hold"/>
                                        <p:tgtEl>
                                          <p:spTgt spid="3336"/>
                                        </p:tgtEl>
                                        <p:attrNameLst>
                                          <p:attrName>ppt_x</p:attrName>
                                        </p:attrNameLst>
                                      </p:cBhvr>
                                      <p:tavLst>
                                        <p:tav tm="0">
                                          <p:val>
                                            <p:strVal val="#ppt_x"/>
                                          </p:val>
                                        </p:tav>
                                        <p:tav tm="100000">
                                          <p:val>
                                            <p:strVal val="#ppt_x"/>
                                          </p:val>
                                        </p:tav>
                                      </p:tavLst>
                                    </p:anim>
                                    <p:anim calcmode="lin" valueType="num">
                                      <p:cBhvr>
                                        <p:cTn id="114" dur="1000" fill="hold"/>
                                        <p:tgtEl>
                                          <p:spTgt spid="3336"/>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3337"/>
                                        </p:tgtEl>
                                        <p:attrNameLst>
                                          <p:attrName>style.visibility</p:attrName>
                                        </p:attrNameLst>
                                      </p:cBhvr>
                                      <p:to>
                                        <p:strVal val="visible"/>
                                      </p:to>
                                    </p:set>
                                    <p:animEffect transition="in" filter="fade">
                                      <p:cBhvr>
                                        <p:cTn id="117" dur="1000"/>
                                        <p:tgtEl>
                                          <p:spTgt spid="3337"/>
                                        </p:tgtEl>
                                      </p:cBhvr>
                                    </p:animEffect>
                                    <p:anim calcmode="lin" valueType="num">
                                      <p:cBhvr>
                                        <p:cTn id="118" dur="1000" fill="hold"/>
                                        <p:tgtEl>
                                          <p:spTgt spid="3337"/>
                                        </p:tgtEl>
                                        <p:attrNameLst>
                                          <p:attrName>ppt_x</p:attrName>
                                        </p:attrNameLst>
                                      </p:cBhvr>
                                      <p:tavLst>
                                        <p:tav tm="0">
                                          <p:val>
                                            <p:strVal val="#ppt_x"/>
                                          </p:val>
                                        </p:tav>
                                        <p:tav tm="100000">
                                          <p:val>
                                            <p:strVal val="#ppt_x"/>
                                          </p:val>
                                        </p:tav>
                                      </p:tavLst>
                                    </p:anim>
                                    <p:anim calcmode="lin" valueType="num">
                                      <p:cBhvr>
                                        <p:cTn id="119" dur="1000" fill="hold"/>
                                        <p:tgtEl>
                                          <p:spTgt spid="3337"/>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3338"/>
                                        </p:tgtEl>
                                        <p:attrNameLst>
                                          <p:attrName>style.visibility</p:attrName>
                                        </p:attrNameLst>
                                      </p:cBhvr>
                                      <p:to>
                                        <p:strVal val="visible"/>
                                      </p:to>
                                    </p:set>
                                    <p:animEffect transition="in" filter="fade">
                                      <p:cBhvr>
                                        <p:cTn id="122" dur="1000"/>
                                        <p:tgtEl>
                                          <p:spTgt spid="3338"/>
                                        </p:tgtEl>
                                      </p:cBhvr>
                                    </p:animEffect>
                                    <p:anim calcmode="lin" valueType="num">
                                      <p:cBhvr>
                                        <p:cTn id="123" dur="1000" fill="hold"/>
                                        <p:tgtEl>
                                          <p:spTgt spid="3338"/>
                                        </p:tgtEl>
                                        <p:attrNameLst>
                                          <p:attrName>ppt_x</p:attrName>
                                        </p:attrNameLst>
                                      </p:cBhvr>
                                      <p:tavLst>
                                        <p:tav tm="0">
                                          <p:val>
                                            <p:strVal val="#ppt_x"/>
                                          </p:val>
                                        </p:tav>
                                        <p:tav tm="100000">
                                          <p:val>
                                            <p:strVal val="#ppt_x"/>
                                          </p:val>
                                        </p:tav>
                                      </p:tavLst>
                                    </p:anim>
                                    <p:anim calcmode="lin" valueType="num">
                                      <p:cBhvr>
                                        <p:cTn id="124" dur="1000" fill="hold"/>
                                        <p:tgtEl>
                                          <p:spTgt spid="3338"/>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3339"/>
                                        </p:tgtEl>
                                        <p:attrNameLst>
                                          <p:attrName>style.visibility</p:attrName>
                                        </p:attrNameLst>
                                      </p:cBhvr>
                                      <p:to>
                                        <p:strVal val="visible"/>
                                      </p:to>
                                    </p:set>
                                    <p:animEffect transition="in" filter="fade">
                                      <p:cBhvr>
                                        <p:cTn id="127" dur="1000"/>
                                        <p:tgtEl>
                                          <p:spTgt spid="3339"/>
                                        </p:tgtEl>
                                      </p:cBhvr>
                                    </p:animEffect>
                                    <p:anim calcmode="lin" valueType="num">
                                      <p:cBhvr>
                                        <p:cTn id="128" dur="1000" fill="hold"/>
                                        <p:tgtEl>
                                          <p:spTgt spid="3339"/>
                                        </p:tgtEl>
                                        <p:attrNameLst>
                                          <p:attrName>ppt_x</p:attrName>
                                        </p:attrNameLst>
                                      </p:cBhvr>
                                      <p:tavLst>
                                        <p:tav tm="0">
                                          <p:val>
                                            <p:strVal val="#ppt_x"/>
                                          </p:val>
                                        </p:tav>
                                        <p:tav tm="100000">
                                          <p:val>
                                            <p:strVal val="#ppt_x"/>
                                          </p:val>
                                        </p:tav>
                                      </p:tavLst>
                                    </p:anim>
                                    <p:anim calcmode="lin" valueType="num">
                                      <p:cBhvr>
                                        <p:cTn id="129" dur="1000" fill="hold"/>
                                        <p:tgtEl>
                                          <p:spTgt spid="3339"/>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3340"/>
                                        </p:tgtEl>
                                        <p:attrNameLst>
                                          <p:attrName>style.visibility</p:attrName>
                                        </p:attrNameLst>
                                      </p:cBhvr>
                                      <p:to>
                                        <p:strVal val="visible"/>
                                      </p:to>
                                    </p:set>
                                    <p:animEffect transition="in" filter="fade">
                                      <p:cBhvr>
                                        <p:cTn id="132" dur="1000"/>
                                        <p:tgtEl>
                                          <p:spTgt spid="3340"/>
                                        </p:tgtEl>
                                      </p:cBhvr>
                                    </p:animEffect>
                                    <p:anim calcmode="lin" valueType="num">
                                      <p:cBhvr>
                                        <p:cTn id="133" dur="1000" fill="hold"/>
                                        <p:tgtEl>
                                          <p:spTgt spid="3340"/>
                                        </p:tgtEl>
                                        <p:attrNameLst>
                                          <p:attrName>ppt_x</p:attrName>
                                        </p:attrNameLst>
                                      </p:cBhvr>
                                      <p:tavLst>
                                        <p:tav tm="0">
                                          <p:val>
                                            <p:strVal val="#ppt_x"/>
                                          </p:val>
                                        </p:tav>
                                        <p:tav tm="100000">
                                          <p:val>
                                            <p:strVal val="#ppt_x"/>
                                          </p:val>
                                        </p:tav>
                                      </p:tavLst>
                                    </p:anim>
                                    <p:anim calcmode="lin" valueType="num">
                                      <p:cBhvr>
                                        <p:cTn id="134" dur="1000" fill="hold"/>
                                        <p:tgtEl>
                                          <p:spTgt spid="3340"/>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3341"/>
                                        </p:tgtEl>
                                        <p:attrNameLst>
                                          <p:attrName>style.visibility</p:attrName>
                                        </p:attrNameLst>
                                      </p:cBhvr>
                                      <p:to>
                                        <p:strVal val="visible"/>
                                      </p:to>
                                    </p:set>
                                    <p:animEffect transition="in" filter="fade">
                                      <p:cBhvr>
                                        <p:cTn id="137" dur="1000"/>
                                        <p:tgtEl>
                                          <p:spTgt spid="3341"/>
                                        </p:tgtEl>
                                      </p:cBhvr>
                                    </p:animEffect>
                                    <p:anim calcmode="lin" valueType="num">
                                      <p:cBhvr>
                                        <p:cTn id="138" dur="1000" fill="hold"/>
                                        <p:tgtEl>
                                          <p:spTgt spid="3341"/>
                                        </p:tgtEl>
                                        <p:attrNameLst>
                                          <p:attrName>ppt_x</p:attrName>
                                        </p:attrNameLst>
                                      </p:cBhvr>
                                      <p:tavLst>
                                        <p:tav tm="0">
                                          <p:val>
                                            <p:strVal val="#ppt_x"/>
                                          </p:val>
                                        </p:tav>
                                        <p:tav tm="100000">
                                          <p:val>
                                            <p:strVal val="#ppt_x"/>
                                          </p:val>
                                        </p:tav>
                                      </p:tavLst>
                                    </p:anim>
                                    <p:anim calcmode="lin" valueType="num">
                                      <p:cBhvr>
                                        <p:cTn id="139" dur="1000" fill="hold"/>
                                        <p:tgtEl>
                                          <p:spTgt spid="3341"/>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3342"/>
                                        </p:tgtEl>
                                        <p:attrNameLst>
                                          <p:attrName>style.visibility</p:attrName>
                                        </p:attrNameLst>
                                      </p:cBhvr>
                                      <p:to>
                                        <p:strVal val="visible"/>
                                      </p:to>
                                    </p:set>
                                    <p:animEffect transition="in" filter="fade">
                                      <p:cBhvr>
                                        <p:cTn id="142" dur="1000"/>
                                        <p:tgtEl>
                                          <p:spTgt spid="3342"/>
                                        </p:tgtEl>
                                      </p:cBhvr>
                                    </p:animEffect>
                                    <p:anim calcmode="lin" valueType="num">
                                      <p:cBhvr>
                                        <p:cTn id="143" dur="1000" fill="hold"/>
                                        <p:tgtEl>
                                          <p:spTgt spid="3342"/>
                                        </p:tgtEl>
                                        <p:attrNameLst>
                                          <p:attrName>ppt_x</p:attrName>
                                        </p:attrNameLst>
                                      </p:cBhvr>
                                      <p:tavLst>
                                        <p:tav tm="0">
                                          <p:val>
                                            <p:strVal val="#ppt_x"/>
                                          </p:val>
                                        </p:tav>
                                        <p:tav tm="100000">
                                          <p:val>
                                            <p:strVal val="#ppt_x"/>
                                          </p:val>
                                        </p:tav>
                                      </p:tavLst>
                                    </p:anim>
                                    <p:anim calcmode="lin" valueType="num">
                                      <p:cBhvr>
                                        <p:cTn id="144" dur="1000" fill="hold"/>
                                        <p:tgtEl>
                                          <p:spTgt spid="3342"/>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3343"/>
                                        </p:tgtEl>
                                        <p:attrNameLst>
                                          <p:attrName>style.visibility</p:attrName>
                                        </p:attrNameLst>
                                      </p:cBhvr>
                                      <p:to>
                                        <p:strVal val="visible"/>
                                      </p:to>
                                    </p:set>
                                    <p:animEffect transition="in" filter="fade">
                                      <p:cBhvr>
                                        <p:cTn id="147" dur="1000"/>
                                        <p:tgtEl>
                                          <p:spTgt spid="3343"/>
                                        </p:tgtEl>
                                      </p:cBhvr>
                                    </p:animEffect>
                                    <p:anim calcmode="lin" valueType="num">
                                      <p:cBhvr>
                                        <p:cTn id="148" dur="1000" fill="hold"/>
                                        <p:tgtEl>
                                          <p:spTgt spid="3343"/>
                                        </p:tgtEl>
                                        <p:attrNameLst>
                                          <p:attrName>ppt_x</p:attrName>
                                        </p:attrNameLst>
                                      </p:cBhvr>
                                      <p:tavLst>
                                        <p:tav tm="0">
                                          <p:val>
                                            <p:strVal val="#ppt_x"/>
                                          </p:val>
                                        </p:tav>
                                        <p:tav tm="100000">
                                          <p:val>
                                            <p:strVal val="#ppt_x"/>
                                          </p:val>
                                        </p:tav>
                                      </p:tavLst>
                                    </p:anim>
                                    <p:anim calcmode="lin" valueType="num">
                                      <p:cBhvr>
                                        <p:cTn id="149" dur="1000" fill="hold"/>
                                        <p:tgtEl>
                                          <p:spTgt spid="3343"/>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3344"/>
                                        </p:tgtEl>
                                        <p:attrNameLst>
                                          <p:attrName>style.visibility</p:attrName>
                                        </p:attrNameLst>
                                      </p:cBhvr>
                                      <p:to>
                                        <p:strVal val="visible"/>
                                      </p:to>
                                    </p:set>
                                    <p:animEffect transition="in" filter="fade">
                                      <p:cBhvr>
                                        <p:cTn id="152" dur="1000"/>
                                        <p:tgtEl>
                                          <p:spTgt spid="3344"/>
                                        </p:tgtEl>
                                      </p:cBhvr>
                                    </p:animEffect>
                                    <p:anim calcmode="lin" valueType="num">
                                      <p:cBhvr>
                                        <p:cTn id="153" dur="1000" fill="hold"/>
                                        <p:tgtEl>
                                          <p:spTgt spid="3344"/>
                                        </p:tgtEl>
                                        <p:attrNameLst>
                                          <p:attrName>ppt_x</p:attrName>
                                        </p:attrNameLst>
                                      </p:cBhvr>
                                      <p:tavLst>
                                        <p:tav tm="0">
                                          <p:val>
                                            <p:strVal val="#ppt_x"/>
                                          </p:val>
                                        </p:tav>
                                        <p:tav tm="100000">
                                          <p:val>
                                            <p:strVal val="#ppt_x"/>
                                          </p:val>
                                        </p:tav>
                                      </p:tavLst>
                                    </p:anim>
                                    <p:anim calcmode="lin" valueType="num">
                                      <p:cBhvr>
                                        <p:cTn id="154" dur="1000" fill="hold"/>
                                        <p:tgtEl>
                                          <p:spTgt spid="3344"/>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3345"/>
                                        </p:tgtEl>
                                        <p:attrNameLst>
                                          <p:attrName>style.visibility</p:attrName>
                                        </p:attrNameLst>
                                      </p:cBhvr>
                                      <p:to>
                                        <p:strVal val="visible"/>
                                      </p:to>
                                    </p:set>
                                    <p:animEffect transition="in" filter="fade">
                                      <p:cBhvr>
                                        <p:cTn id="157" dur="1000"/>
                                        <p:tgtEl>
                                          <p:spTgt spid="3345"/>
                                        </p:tgtEl>
                                      </p:cBhvr>
                                    </p:animEffect>
                                    <p:anim calcmode="lin" valueType="num">
                                      <p:cBhvr>
                                        <p:cTn id="158" dur="1000" fill="hold"/>
                                        <p:tgtEl>
                                          <p:spTgt spid="3345"/>
                                        </p:tgtEl>
                                        <p:attrNameLst>
                                          <p:attrName>ppt_x</p:attrName>
                                        </p:attrNameLst>
                                      </p:cBhvr>
                                      <p:tavLst>
                                        <p:tav tm="0">
                                          <p:val>
                                            <p:strVal val="#ppt_x"/>
                                          </p:val>
                                        </p:tav>
                                        <p:tav tm="100000">
                                          <p:val>
                                            <p:strVal val="#ppt_x"/>
                                          </p:val>
                                        </p:tav>
                                      </p:tavLst>
                                    </p:anim>
                                    <p:anim calcmode="lin" valueType="num">
                                      <p:cBhvr>
                                        <p:cTn id="159" dur="1000" fill="hold"/>
                                        <p:tgtEl>
                                          <p:spTgt spid="3345"/>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3346"/>
                                        </p:tgtEl>
                                        <p:attrNameLst>
                                          <p:attrName>style.visibility</p:attrName>
                                        </p:attrNameLst>
                                      </p:cBhvr>
                                      <p:to>
                                        <p:strVal val="visible"/>
                                      </p:to>
                                    </p:set>
                                    <p:animEffect transition="in" filter="fade">
                                      <p:cBhvr>
                                        <p:cTn id="162" dur="1000"/>
                                        <p:tgtEl>
                                          <p:spTgt spid="3346"/>
                                        </p:tgtEl>
                                      </p:cBhvr>
                                    </p:animEffect>
                                    <p:anim calcmode="lin" valueType="num">
                                      <p:cBhvr>
                                        <p:cTn id="163" dur="1000" fill="hold"/>
                                        <p:tgtEl>
                                          <p:spTgt spid="3346"/>
                                        </p:tgtEl>
                                        <p:attrNameLst>
                                          <p:attrName>ppt_x</p:attrName>
                                        </p:attrNameLst>
                                      </p:cBhvr>
                                      <p:tavLst>
                                        <p:tav tm="0">
                                          <p:val>
                                            <p:strVal val="#ppt_x"/>
                                          </p:val>
                                        </p:tav>
                                        <p:tav tm="100000">
                                          <p:val>
                                            <p:strVal val="#ppt_x"/>
                                          </p:val>
                                        </p:tav>
                                      </p:tavLst>
                                    </p:anim>
                                    <p:anim calcmode="lin" valueType="num">
                                      <p:cBhvr>
                                        <p:cTn id="164" dur="1000" fill="hold"/>
                                        <p:tgtEl>
                                          <p:spTgt spid="3346"/>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0"/>
                                  </p:stCondLst>
                                  <p:childTnLst>
                                    <p:set>
                                      <p:cBhvr>
                                        <p:cTn id="166" dur="1" fill="hold">
                                          <p:stCondLst>
                                            <p:cond delay="0"/>
                                          </p:stCondLst>
                                        </p:cTn>
                                        <p:tgtEl>
                                          <p:spTgt spid="3347"/>
                                        </p:tgtEl>
                                        <p:attrNameLst>
                                          <p:attrName>style.visibility</p:attrName>
                                        </p:attrNameLst>
                                      </p:cBhvr>
                                      <p:to>
                                        <p:strVal val="visible"/>
                                      </p:to>
                                    </p:set>
                                    <p:animEffect transition="in" filter="fade">
                                      <p:cBhvr>
                                        <p:cTn id="167" dur="1000"/>
                                        <p:tgtEl>
                                          <p:spTgt spid="3347"/>
                                        </p:tgtEl>
                                      </p:cBhvr>
                                    </p:animEffect>
                                    <p:anim calcmode="lin" valueType="num">
                                      <p:cBhvr>
                                        <p:cTn id="168" dur="1000" fill="hold"/>
                                        <p:tgtEl>
                                          <p:spTgt spid="3347"/>
                                        </p:tgtEl>
                                        <p:attrNameLst>
                                          <p:attrName>ppt_x</p:attrName>
                                        </p:attrNameLst>
                                      </p:cBhvr>
                                      <p:tavLst>
                                        <p:tav tm="0">
                                          <p:val>
                                            <p:strVal val="#ppt_x"/>
                                          </p:val>
                                        </p:tav>
                                        <p:tav tm="100000">
                                          <p:val>
                                            <p:strVal val="#ppt_x"/>
                                          </p:val>
                                        </p:tav>
                                      </p:tavLst>
                                    </p:anim>
                                    <p:anim calcmode="lin" valueType="num">
                                      <p:cBhvr>
                                        <p:cTn id="169" dur="1000" fill="hold"/>
                                        <p:tgtEl>
                                          <p:spTgt spid="3347"/>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3348"/>
                                        </p:tgtEl>
                                        <p:attrNameLst>
                                          <p:attrName>style.visibility</p:attrName>
                                        </p:attrNameLst>
                                      </p:cBhvr>
                                      <p:to>
                                        <p:strVal val="visible"/>
                                      </p:to>
                                    </p:set>
                                    <p:animEffect transition="in" filter="fade">
                                      <p:cBhvr>
                                        <p:cTn id="172" dur="1000"/>
                                        <p:tgtEl>
                                          <p:spTgt spid="3348"/>
                                        </p:tgtEl>
                                      </p:cBhvr>
                                    </p:animEffect>
                                    <p:anim calcmode="lin" valueType="num">
                                      <p:cBhvr>
                                        <p:cTn id="173" dur="1000" fill="hold"/>
                                        <p:tgtEl>
                                          <p:spTgt spid="3348"/>
                                        </p:tgtEl>
                                        <p:attrNameLst>
                                          <p:attrName>ppt_x</p:attrName>
                                        </p:attrNameLst>
                                      </p:cBhvr>
                                      <p:tavLst>
                                        <p:tav tm="0">
                                          <p:val>
                                            <p:strVal val="#ppt_x"/>
                                          </p:val>
                                        </p:tav>
                                        <p:tav tm="100000">
                                          <p:val>
                                            <p:strVal val="#ppt_x"/>
                                          </p:val>
                                        </p:tav>
                                      </p:tavLst>
                                    </p:anim>
                                    <p:anim calcmode="lin" valueType="num">
                                      <p:cBhvr>
                                        <p:cTn id="174" dur="1000" fill="hold"/>
                                        <p:tgtEl>
                                          <p:spTgt spid="3348"/>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3349"/>
                                        </p:tgtEl>
                                        <p:attrNameLst>
                                          <p:attrName>style.visibility</p:attrName>
                                        </p:attrNameLst>
                                      </p:cBhvr>
                                      <p:to>
                                        <p:strVal val="visible"/>
                                      </p:to>
                                    </p:set>
                                    <p:animEffect transition="in" filter="fade">
                                      <p:cBhvr>
                                        <p:cTn id="177" dur="1000"/>
                                        <p:tgtEl>
                                          <p:spTgt spid="3349"/>
                                        </p:tgtEl>
                                      </p:cBhvr>
                                    </p:animEffect>
                                    <p:anim calcmode="lin" valueType="num">
                                      <p:cBhvr>
                                        <p:cTn id="178" dur="1000" fill="hold"/>
                                        <p:tgtEl>
                                          <p:spTgt spid="3349"/>
                                        </p:tgtEl>
                                        <p:attrNameLst>
                                          <p:attrName>ppt_x</p:attrName>
                                        </p:attrNameLst>
                                      </p:cBhvr>
                                      <p:tavLst>
                                        <p:tav tm="0">
                                          <p:val>
                                            <p:strVal val="#ppt_x"/>
                                          </p:val>
                                        </p:tav>
                                        <p:tav tm="100000">
                                          <p:val>
                                            <p:strVal val="#ppt_x"/>
                                          </p:val>
                                        </p:tav>
                                      </p:tavLst>
                                    </p:anim>
                                    <p:anim calcmode="lin" valueType="num">
                                      <p:cBhvr>
                                        <p:cTn id="179" dur="1000" fill="hold"/>
                                        <p:tgtEl>
                                          <p:spTgt spid="3349"/>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3350"/>
                                        </p:tgtEl>
                                        <p:attrNameLst>
                                          <p:attrName>style.visibility</p:attrName>
                                        </p:attrNameLst>
                                      </p:cBhvr>
                                      <p:to>
                                        <p:strVal val="visible"/>
                                      </p:to>
                                    </p:set>
                                    <p:animEffect transition="in" filter="fade">
                                      <p:cBhvr>
                                        <p:cTn id="182" dur="1000"/>
                                        <p:tgtEl>
                                          <p:spTgt spid="3350"/>
                                        </p:tgtEl>
                                      </p:cBhvr>
                                    </p:animEffect>
                                    <p:anim calcmode="lin" valueType="num">
                                      <p:cBhvr>
                                        <p:cTn id="183" dur="1000" fill="hold"/>
                                        <p:tgtEl>
                                          <p:spTgt spid="3350"/>
                                        </p:tgtEl>
                                        <p:attrNameLst>
                                          <p:attrName>ppt_x</p:attrName>
                                        </p:attrNameLst>
                                      </p:cBhvr>
                                      <p:tavLst>
                                        <p:tav tm="0">
                                          <p:val>
                                            <p:strVal val="#ppt_x"/>
                                          </p:val>
                                        </p:tav>
                                        <p:tav tm="100000">
                                          <p:val>
                                            <p:strVal val="#ppt_x"/>
                                          </p:val>
                                        </p:tav>
                                      </p:tavLst>
                                    </p:anim>
                                    <p:anim calcmode="lin" valueType="num">
                                      <p:cBhvr>
                                        <p:cTn id="184" dur="1000" fill="hold"/>
                                        <p:tgtEl>
                                          <p:spTgt spid="3350"/>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3351"/>
                                        </p:tgtEl>
                                        <p:attrNameLst>
                                          <p:attrName>style.visibility</p:attrName>
                                        </p:attrNameLst>
                                      </p:cBhvr>
                                      <p:to>
                                        <p:strVal val="visible"/>
                                      </p:to>
                                    </p:set>
                                    <p:animEffect transition="in" filter="fade">
                                      <p:cBhvr>
                                        <p:cTn id="187" dur="1000"/>
                                        <p:tgtEl>
                                          <p:spTgt spid="3351"/>
                                        </p:tgtEl>
                                      </p:cBhvr>
                                    </p:animEffect>
                                    <p:anim calcmode="lin" valueType="num">
                                      <p:cBhvr>
                                        <p:cTn id="188" dur="1000" fill="hold"/>
                                        <p:tgtEl>
                                          <p:spTgt spid="3351"/>
                                        </p:tgtEl>
                                        <p:attrNameLst>
                                          <p:attrName>ppt_x</p:attrName>
                                        </p:attrNameLst>
                                      </p:cBhvr>
                                      <p:tavLst>
                                        <p:tav tm="0">
                                          <p:val>
                                            <p:strVal val="#ppt_x"/>
                                          </p:val>
                                        </p:tav>
                                        <p:tav tm="100000">
                                          <p:val>
                                            <p:strVal val="#ppt_x"/>
                                          </p:val>
                                        </p:tav>
                                      </p:tavLst>
                                    </p:anim>
                                    <p:anim calcmode="lin" valueType="num">
                                      <p:cBhvr>
                                        <p:cTn id="189" dur="1000" fill="hold"/>
                                        <p:tgtEl>
                                          <p:spTgt spid="3351"/>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3352"/>
                                        </p:tgtEl>
                                        <p:attrNameLst>
                                          <p:attrName>style.visibility</p:attrName>
                                        </p:attrNameLst>
                                      </p:cBhvr>
                                      <p:to>
                                        <p:strVal val="visible"/>
                                      </p:to>
                                    </p:set>
                                    <p:animEffect transition="in" filter="fade">
                                      <p:cBhvr>
                                        <p:cTn id="192" dur="1000"/>
                                        <p:tgtEl>
                                          <p:spTgt spid="3352"/>
                                        </p:tgtEl>
                                      </p:cBhvr>
                                    </p:animEffect>
                                    <p:anim calcmode="lin" valueType="num">
                                      <p:cBhvr>
                                        <p:cTn id="193" dur="1000" fill="hold"/>
                                        <p:tgtEl>
                                          <p:spTgt spid="3352"/>
                                        </p:tgtEl>
                                        <p:attrNameLst>
                                          <p:attrName>ppt_x</p:attrName>
                                        </p:attrNameLst>
                                      </p:cBhvr>
                                      <p:tavLst>
                                        <p:tav tm="0">
                                          <p:val>
                                            <p:strVal val="#ppt_x"/>
                                          </p:val>
                                        </p:tav>
                                        <p:tav tm="100000">
                                          <p:val>
                                            <p:strVal val="#ppt_x"/>
                                          </p:val>
                                        </p:tav>
                                      </p:tavLst>
                                    </p:anim>
                                    <p:anim calcmode="lin" valueType="num">
                                      <p:cBhvr>
                                        <p:cTn id="194" dur="1000" fill="hold"/>
                                        <p:tgtEl>
                                          <p:spTgt spid="3352"/>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3353"/>
                                        </p:tgtEl>
                                        <p:attrNameLst>
                                          <p:attrName>style.visibility</p:attrName>
                                        </p:attrNameLst>
                                      </p:cBhvr>
                                      <p:to>
                                        <p:strVal val="visible"/>
                                      </p:to>
                                    </p:set>
                                    <p:animEffect transition="in" filter="fade">
                                      <p:cBhvr>
                                        <p:cTn id="197" dur="1000"/>
                                        <p:tgtEl>
                                          <p:spTgt spid="3353"/>
                                        </p:tgtEl>
                                      </p:cBhvr>
                                    </p:animEffect>
                                    <p:anim calcmode="lin" valueType="num">
                                      <p:cBhvr>
                                        <p:cTn id="198" dur="1000" fill="hold"/>
                                        <p:tgtEl>
                                          <p:spTgt spid="3353"/>
                                        </p:tgtEl>
                                        <p:attrNameLst>
                                          <p:attrName>ppt_x</p:attrName>
                                        </p:attrNameLst>
                                      </p:cBhvr>
                                      <p:tavLst>
                                        <p:tav tm="0">
                                          <p:val>
                                            <p:strVal val="#ppt_x"/>
                                          </p:val>
                                        </p:tav>
                                        <p:tav tm="100000">
                                          <p:val>
                                            <p:strVal val="#ppt_x"/>
                                          </p:val>
                                        </p:tav>
                                      </p:tavLst>
                                    </p:anim>
                                    <p:anim calcmode="lin" valueType="num">
                                      <p:cBhvr>
                                        <p:cTn id="199" dur="1000" fill="hold"/>
                                        <p:tgtEl>
                                          <p:spTgt spid="3353"/>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3354"/>
                                        </p:tgtEl>
                                        <p:attrNameLst>
                                          <p:attrName>style.visibility</p:attrName>
                                        </p:attrNameLst>
                                      </p:cBhvr>
                                      <p:to>
                                        <p:strVal val="visible"/>
                                      </p:to>
                                    </p:set>
                                    <p:animEffect transition="in" filter="fade">
                                      <p:cBhvr>
                                        <p:cTn id="202" dur="1000"/>
                                        <p:tgtEl>
                                          <p:spTgt spid="3354"/>
                                        </p:tgtEl>
                                      </p:cBhvr>
                                    </p:animEffect>
                                    <p:anim calcmode="lin" valueType="num">
                                      <p:cBhvr>
                                        <p:cTn id="203" dur="1000" fill="hold"/>
                                        <p:tgtEl>
                                          <p:spTgt spid="3354"/>
                                        </p:tgtEl>
                                        <p:attrNameLst>
                                          <p:attrName>ppt_x</p:attrName>
                                        </p:attrNameLst>
                                      </p:cBhvr>
                                      <p:tavLst>
                                        <p:tav tm="0">
                                          <p:val>
                                            <p:strVal val="#ppt_x"/>
                                          </p:val>
                                        </p:tav>
                                        <p:tav tm="100000">
                                          <p:val>
                                            <p:strVal val="#ppt_x"/>
                                          </p:val>
                                        </p:tav>
                                      </p:tavLst>
                                    </p:anim>
                                    <p:anim calcmode="lin" valueType="num">
                                      <p:cBhvr>
                                        <p:cTn id="204" dur="1000" fill="hold"/>
                                        <p:tgtEl>
                                          <p:spTgt spid="3354"/>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0"/>
                                  </p:stCondLst>
                                  <p:childTnLst>
                                    <p:set>
                                      <p:cBhvr>
                                        <p:cTn id="206" dur="1" fill="hold">
                                          <p:stCondLst>
                                            <p:cond delay="0"/>
                                          </p:stCondLst>
                                        </p:cTn>
                                        <p:tgtEl>
                                          <p:spTgt spid="3355"/>
                                        </p:tgtEl>
                                        <p:attrNameLst>
                                          <p:attrName>style.visibility</p:attrName>
                                        </p:attrNameLst>
                                      </p:cBhvr>
                                      <p:to>
                                        <p:strVal val="visible"/>
                                      </p:to>
                                    </p:set>
                                    <p:animEffect transition="in" filter="fade">
                                      <p:cBhvr>
                                        <p:cTn id="207" dur="1000"/>
                                        <p:tgtEl>
                                          <p:spTgt spid="3355"/>
                                        </p:tgtEl>
                                      </p:cBhvr>
                                    </p:animEffect>
                                    <p:anim calcmode="lin" valueType="num">
                                      <p:cBhvr>
                                        <p:cTn id="208" dur="1000" fill="hold"/>
                                        <p:tgtEl>
                                          <p:spTgt spid="3355"/>
                                        </p:tgtEl>
                                        <p:attrNameLst>
                                          <p:attrName>ppt_x</p:attrName>
                                        </p:attrNameLst>
                                      </p:cBhvr>
                                      <p:tavLst>
                                        <p:tav tm="0">
                                          <p:val>
                                            <p:strVal val="#ppt_x"/>
                                          </p:val>
                                        </p:tav>
                                        <p:tav tm="100000">
                                          <p:val>
                                            <p:strVal val="#ppt_x"/>
                                          </p:val>
                                        </p:tav>
                                      </p:tavLst>
                                    </p:anim>
                                    <p:anim calcmode="lin" valueType="num">
                                      <p:cBhvr>
                                        <p:cTn id="209" dur="1000" fill="hold"/>
                                        <p:tgtEl>
                                          <p:spTgt spid="3355"/>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0"/>
                                  </p:stCondLst>
                                  <p:childTnLst>
                                    <p:set>
                                      <p:cBhvr>
                                        <p:cTn id="211" dur="1" fill="hold">
                                          <p:stCondLst>
                                            <p:cond delay="0"/>
                                          </p:stCondLst>
                                        </p:cTn>
                                        <p:tgtEl>
                                          <p:spTgt spid="3356"/>
                                        </p:tgtEl>
                                        <p:attrNameLst>
                                          <p:attrName>style.visibility</p:attrName>
                                        </p:attrNameLst>
                                      </p:cBhvr>
                                      <p:to>
                                        <p:strVal val="visible"/>
                                      </p:to>
                                    </p:set>
                                    <p:animEffect transition="in" filter="fade">
                                      <p:cBhvr>
                                        <p:cTn id="212" dur="1000"/>
                                        <p:tgtEl>
                                          <p:spTgt spid="3356"/>
                                        </p:tgtEl>
                                      </p:cBhvr>
                                    </p:animEffect>
                                    <p:anim calcmode="lin" valueType="num">
                                      <p:cBhvr>
                                        <p:cTn id="213" dur="1000" fill="hold"/>
                                        <p:tgtEl>
                                          <p:spTgt spid="3356"/>
                                        </p:tgtEl>
                                        <p:attrNameLst>
                                          <p:attrName>ppt_x</p:attrName>
                                        </p:attrNameLst>
                                      </p:cBhvr>
                                      <p:tavLst>
                                        <p:tav tm="0">
                                          <p:val>
                                            <p:strVal val="#ppt_x"/>
                                          </p:val>
                                        </p:tav>
                                        <p:tav tm="100000">
                                          <p:val>
                                            <p:strVal val="#ppt_x"/>
                                          </p:val>
                                        </p:tav>
                                      </p:tavLst>
                                    </p:anim>
                                    <p:anim calcmode="lin" valueType="num">
                                      <p:cBhvr>
                                        <p:cTn id="214" dur="1000" fill="hold"/>
                                        <p:tgtEl>
                                          <p:spTgt spid="3356"/>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0"/>
                                  </p:stCondLst>
                                  <p:childTnLst>
                                    <p:set>
                                      <p:cBhvr>
                                        <p:cTn id="216" dur="1" fill="hold">
                                          <p:stCondLst>
                                            <p:cond delay="0"/>
                                          </p:stCondLst>
                                        </p:cTn>
                                        <p:tgtEl>
                                          <p:spTgt spid="3358"/>
                                        </p:tgtEl>
                                        <p:attrNameLst>
                                          <p:attrName>style.visibility</p:attrName>
                                        </p:attrNameLst>
                                      </p:cBhvr>
                                      <p:to>
                                        <p:strVal val="visible"/>
                                      </p:to>
                                    </p:set>
                                    <p:animEffect transition="in" filter="fade">
                                      <p:cBhvr>
                                        <p:cTn id="217" dur="1000"/>
                                        <p:tgtEl>
                                          <p:spTgt spid="3358"/>
                                        </p:tgtEl>
                                      </p:cBhvr>
                                    </p:animEffect>
                                    <p:anim calcmode="lin" valueType="num">
                                      <p:cBhvr>
                                        <p:cTn id="218" dur="1000" fill="hold"/>
                                        <p:tgtEl>
                                          <p:spTgt spid="3358"/>
                                        </p:tgtEl>
                                        <p:attrNameLst>
                                          <p:attrName>ppt_x</p:attrName>
                                        </p:attrNameLst>
                                      </p:cBhvr>
                                      <p:tavLst>
                                        <p:tav tm="0">
                                          <p:val>
                                            <p:strVal val="#ppt_x"/>
                                          </p:val>
                                        </p:tav>
                                        <p:tav tm="100000">
                                          <p:val>
                                            <p:strVal val="#ppt_x"/>
                                          </p:val>
                                        </p:tav>
                                      </p:tavLst>
                                    </p:anim>
                                    <p:anim calcmode="lin" valueType="num">
                                      <p:cBhvr>
                                        <p:cTn id="219" dur="1000" fill="hold"/>
                                        <p:tgtEl>
                                          <p:spTgt spid="3358"/>
                                        </p:tgtEl>
                                        <p:attrNameLst>
                                          <p:attrName>ppt_y</p:attrName>
                                        </p:attrNameLst>
                                      </p:cBhvr>
                                      <p:tavLst>
                                        <p:tav tm="0">
                                          <p:val>
                                            <p:strVal val="#ppt_y+.1"/>
                                          </p:val>
                                        </p:tav>
                                        <p:tav tm="100000">
                                          <p:val>
                                            <p:strVal val="#ppt_y"/>
                                          </p:val>
                                        </p:tav>
                                      </p:tavLst>
                                    </p:anim>
                                  </p:childTnLst>
                                </p:cTn>
                              </p:par>
                              <p:par>
                                <p:cTn id="220" presetID="42" presetClass="entr" presetSubtype="0" fill="hold" grpId="0" nodeType="withEffect">
                                  <p:stCondLst>
                                    <p:cond delay="0"/>
                                  </p:stCondLst>
                                  <p:childTnLst>
                                    <p:set>
                                      <p:cBhvr>
                                        <p:cTn id="221" dur="1" fill="hold">
                                          <p:stCondLst>
                                            <p:cond delay="0"/>
                                          </p:stCondLst>
                                        </p:cTn>
                                        <p:tgtEl>
                                          <p:spTgt spid="3359"/>
                                        </p:tgtEl>
                                        <p:attrNameLst>
                                          <p:attrName>style.visibility</p:attrName>
                                        </p:attrNameLst>
                                      </p:cBhvr>
                                      <p:to>
                                        <p:strVal val="visible"/>
                                      </p:to>
                                    </p:set>
                                    <p:animEffect transition="in" filter="fade">
                                      <p:cBhvr>
                                        <p:cTn id="222" dur="1000"/>
                                        <p:tgtEl>
                                          <p:spTgt spid="3359"/>
                                        </p:tgtEl>
                                      </p:cBhvr>
                                    </p:animEffect>
                                    <p:anim calcmode="lin" valueType="num">
                                      <p:cBhvr>
                                        <p:cTn id="223" dur="1000" fill="hold"/>
                                        <p:tgtEl>
                                          <p:spTgt spid="3359"/>
                                        </p:tgtEl>
                                        <p:attrNameLst>
                                          <p:attrName>ppt_x</p:attrName>
                                        </p:attrNameLst>
                                      </p:cBhvr>
                                      <p:tavLst>
                                        <p:tav tm="0">
                                          <p:val>
                                            <p:strVal val="#ppt_x"/>
                                          </p:val>
                                        </p:tav>
                                        <p:tav tm="100000">
                                          <p:val>
                                            <p:strVal val="#ppt_x"/>
                                          </p:val>
                                        </p:tav>
                                      </p:tavLst>
                                    </p:anim>
                                    <p:anim calcmode="lin" valueType="num">
                                      <p:cBhvr>
                                        <p:cTn id="224" dur="1000" fill="hold"/>
                                        <p:tgtEl>
                                          <p:spTgt spid="3359"/>
                                        </p:tgtEl>
                                        <p:attrNameLst>
                                          <p:attrName>ppt_y</p:attrName>
                                        </p:attrNameLst>
                                      </p:cBhvr>
                                      <p:tavLst>
                                        <p:tav tm="0">
                                          <p:val>
                                            <p:strVal val="#ppt_y+.1"/>
                                          </p:val>
                                        </p:tav>
                                        <p:tav tm="100000">
                                          <p:val>
                                            <p:strVal val="#ppt_y"/>
                                          </p:val>
                                        </p:tav>
                                      </p:tavLst>
                                    </p:anim>
                                  </p:childTnLst>
                                </p:cTn>
                              </p:par>
                              <p:par>
                                <p:cTn id="225" presetID="42" presetClass="entr" presetSubtype="0" fill="hold" grpId="0" nodeType="withEffect">
                                  <p:stCondLst>
                                    <p:cond delay="0"/>
                                  </p:stCondLst>
                                  <p:childTnLst>
                                    <p:set>
                                      <p:cBhvr>
                                        <p:cTn id="226" dur="1" fill="hold">
                                          <p:stCondLst>
                                            <p:cond delay="0"/>
                                          </p:stCondLst>
                                        </p:cTn>
                                        <p:tgtEl>
                                          <p:spTgt spid="3360"/>
                                        </p:tgtEl>
                                        <p:attrNameLst>
                                          <p:attrName>style.visibility</p:attrName>
                                        </p:attrNameLst>
                                      </p:cBhvr>
                                      <p:to>
                                        <p:strVal val="visible"/>
                                      </p:to>
                                    </p:set>
                                    <p:animEffect transition="in" filter="fade">
                                      <p:cBhvr>
                                        <p:cTn id="227" dur="1000"/>
                                        <p:tgtEl>
                                          <p:spTgt spid="3360"/>
                                        </p:tgtEl>
                                      </p:cBhvr>
                                    </p:animEffect>
                                    <p:anim calcmode="lin" valueType="num">
                                      <p:cBhvr>
                                        <p:cTn id="228" dur="1000" fill="hold"/>
                                        <p:tgtEl>
                                          <p:spTgt spid="3360"/>
                                        </p:tgtEl>
                                        <p:attrNameLst>
                                          <p:attrName>ppt_x</p:attrName>
                                        </p:attrNameLst>
                                      </p:cBhvr>
                                      <p:tavLst>
                                        <p:tav tm="0">
                                          <p:val>
                                            <p:strVal val="#ppt_x"/>
                                          </p:val>
                                        </p:tav>
                                        <p:tav tm="100000">
                                          <p:val>
                                            <p:strVal val="#ppt_x"/>
                                          </p:val>
                                        </p:tav>
                                      </p:tavLst>
                                    </p:anim>
                                    <p:anim calcmode="lin" valueType="num">
                                      <p:cBhvr>
                                        <p:cTn id="229" dur="1000" fill="hold"/>
                                        <p:tgtEl>
                                          <p:spTgt spid="3360"/>
                                        </p:tgtEl>
                                        <p:attrNameLst>
                                          <p:attrName>ppt_y</p:attrName>
                                        </p:attrNameLst>
                                      </p:cBhvr>
                                      <p:tavLst>
                                        <p:tav tm="0">
                                          <p:val>
                                            <p:strVal val="#ppt_y+.1"/>
                                          </p:val>
                                        </p:tav>
                                        <p:tav tm="100000">
                                          <p:val>
                                            <p:strVal val="#ppt_y"/>
                                          </p:val>
                                        </p:tav>
                                      </p:tavLst>
                                    </p:anim>
                                  </p:childTnLst>
                                </p:cTn>
                              </p:par>
                              <p:par>
                                <p:cTn id="230" presetID="42" presetClass="entr" presetSubtype="0" fill="hold" grpId="0" nodeType="withEffect">
                                  <p:stCondLst>
                                    <p:cond delay="0"/>
                                  </p:stCondLst>
                                  <p:childTnLst>
                                    <p:set>
                                      <p:cBhvr>
                                        <p:cTn id="231" dur="1" fill="hold">
                                          <p:stCondLst>
                                            <p:cond delay="0"/>
                                          </p:stCondLst>
                                        </p:cTn>
                                        <p:tgtEl>
                                          <p:spTgt spid="3361"/>
                                        </p:tgtEl>
                                        <p:attrNameLst>
                                          <p:attrName>style.visibility</p:attrName>
                                        </p:attrNameLst>
                                      </p:cBhvr>
                                      <p:to>
                                        <p:strVal val="visible"/>
                                      </p:to>
                                    </p:set>
                                    <p:animEffect transition="in" filter="fade">
                                      <p:cBhvr>
                                        <p:cTn id="232" dur="1000"/>
                                        <p:tgtEl>
                                          <p:spTgt spid="3361"/>
                                        </p:tgtEl>
                                      </p:cBhvr>
                                    </p:animEffect>
                                    <p:anim calcmode="lin" valueType="num">
                                      <p:cBhvr>
                                        <p:cTn id="233" dur="1000" fill="hold"/>
                                        <p:tgtEl>
                                          <p:spTgt spid="3361"/>
                                        </p:tgtEl>
                                        <p:attrNameLst>
                                          <p:attrName>ppt_x</p:attrName>
                                        </p:attrNameLst>
                                      </p:cBhvr>
                                      <p:tavLst>
                                        <p:tav tm="0">
                                          <p:val>
                                            <p:strVal val="#ppt_x"/>
                                          </p:val>
                                        </p:tav>
                                        <p:tav tm="100000">
                                          <p:val>
                                            <p:strVal val="#ppt_x"/>
                                          </p:val>
                                        </p:tav>
                                      </p:tavLst>
                                    </p:anim>
                                    <p:anim calcmode="lin" valueType="num">
                                      <p:cBhvr>
                                        <p:cTn id="234" dur="1000" fill="hold"/>
                                        <p:tgtEl>
                                          <p:spTgt spid="33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15" grpId="0" animBg="1"/>
      <p:bldP spid="3316" grpId="0" animBg="1"/>
      <p:bldP spid="3317" grpId="0" animBg="1"/>
      <p:bldP spid="3318" grpId="0" animBg="1"/>
      <p:bldP spid="3319" grpId="0" animBg="1"/>
      <p:bldP spid="3320" grpId="0" animBg="1"/>
      <p:bldP spid="3321" grpId="0" animBg="1"/>
      <p:bldP spid="3322" grpId="0" animBg="1"/>
      <p:bldP spid="3323" grpId="0" animBg="1"/>
      <p:bldP spid="3324" grpId="0" animBg="1"/>
      <p:bldP spid="3325" grpId="0" animBg="1"/>
      <p:bldP spid="3326" grpId="0" animBg="1"/>
      <p:bldP spid="3327" grpId="0" animBg="1"/>
      <p:bldP spid="3328" grpId="0" animBg="1"/>
      <p:bldP spid="3329" grpId="0" animBg="1"/>
      <p:bldP spid="3330" grpId="0" animBg="1"/>
      <p:bldP spid="3331" grpId="0" animBg="1"/>
      <p:bldP spid="3332" grpId="0" animBg="1"/>
      <p:bldP spid="3333" grpId="0" animBg="1"/>
      <p:bldP spid="3334" grpId="0" animBg="1"/>
      <p:bldP spid="3335" grpId="0" animBg="1"/>
      <p:bldP spid="3336" grpId="0" animBg="1"/>
      <p:bldP spid="3337" grpId="0" animBg="1"/>
      <p:bldP spid="3338" grpId="0" animBg="1"/>
      <p:bldP spid="3339" grpId="0" animBg="1"/>
      <p:bldP spid="3340" grpId="0" animBg="1"/>
      <p:bldP spid="3341" grpId="0" animBg="1"/>
      <p:bldP spid="3342" grpId="0" animBg="1"/>
      <p:bldP spid="3343" grpId="0" animBg="1"/>
      <p:bldP spid="3344" grpId="0" animBg="1"/>
      <p:bldP spid="3345" grpId="0" animBg="1"/>
      <p:bldP spid="3346" grpId="0" animBg="1"/>
      <p:bldP spid="3347" grpId="0" animBg="1"/>
      <p:bldP spid="3348" grpId="0" animBg="1"/>
      <p:bldP spid="3349" grpId="0" animBg="1"/>
      <p:bldP spid="3350" grpId="0" animBg="1"/>
      <p:bldP spid="3351" grpId="0" animBg="1"/>
      <p:bldP spid="3352" grpId="0" animBg="1"/>
      <p:bldP spid="3353" grpId="0" animBg="1"/>
      <p:bldP spid="3354" grpId="0" animBg="1"/>
      <p:bldP spid="3355" grpId="0" animBg="1"/>
      <p:bldP spid="3356" grpId="0" animBg="1"/>
      <p:bldP spid="3358" grpId="0" animBg="1"/>
      <p:bldP spid="3359" grpId="0" animBg="1"/>
      <p:bldP spid="3360" grpId="0" animBg="1"/>
      <p:bldP spid="336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47"/>
          <p:cNvSpPr txBox="1"/>
          <p:nvPr/>
        </p:nvSpPr>
        <p:spPr>
          <a:xfrm>
            <a:off x="645370" y="-6712"/>
            <a:ext cx="76356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Dataset Description</a:t>
            </a:r>
            <a:endParaRPr sz="2000" b="1" dirty="0">
              <a:solidFill>
                <a:schemeClr val="dk1"/>
              </a:solidFill>
              <a:latin typeface="Montserrat"/>
              <a:ea typeface="Montserrat"/>
              <a:cs typeface="Montserrat"/>
              <a:sym typeface="Montserrat"/>
            </a:endParaRPr>
          </a:p>
        </p:txBody>
      </p:sp>
      <p:pic>
        <p:nvPicPr>
          <p:cNvPr id="8" name="Picture 7" descr="Text&#10;&#10;Description automatically generated">
            <a:extLst>
              <a:ext uri="{FF2B5EF4-FFF2-40B4-BE49-F238E27FC236}">
                <a16:creationId xmlns:a16="http://schemas.microsoft.com/office/drawing/2014/main" id="{C6B0647E-280C-4F4E-9189-E16CD5CF300F}"/>
              </a:ext>
            </a:extLst>
          </p:cNvPr>
          <p:cNvPicPr>
            <a:picLocks noChangeAspect="1"/>
          </p:cNvPicPr>
          <p:nvPr/>
        </p:nvPicPr>
        <p:blipFill>
          <a:blip r:embed="rId3"/>
          <a:stretch>
            <a:fillRect/>
          </a:stretch>
        </p:blipFill>
        <p:spPr>
          <a:xfrm>
            <a:off x="2240973" y="485700"/>
            <a:ext cx="4662054" cy="447463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pic>
        <p:nvPicPr>
          <p:cNvPr id="3" name="Picture 2">
            <a:extLst>
              <a:ext uri="{FF2B5EF4-FFF2-40B4-BE49-F238E27FC236}">
                <a16:creationId xmlns:a16="http://schemas.microsoft.com/office/drawing/2014/main" id="{E5443F53-B7C5-45C2-B1B7-E3418B0451B0}"/>
              </a:ext>
            </a:extLst>
          </p:cNvPr>
          <p:cNvPicPr>
            <a:picLocks noChangeAspect="1"/>
          </p:cNvPicPr>
          <p:nvPr/>
        </p:nvPicPr>
        <p:blipFill>
          <a:blip r:embed="rId3"/>
          <a:stretch>
            <a:fillRect/>
          </a:stretch>
        </p:blipFill>
        <p:spPr>
          <a:xfrm>
            <a:off x="313695" y="3017795"/>
            <a:ext cx="3909292" cy="2049505"/>
          </a:xfrm>
          <a:prstGeom prst="rect">
            <a:avLst/>
          </a:prstGeom>
        </p:spPr>
      </p:pic>
      <p:pic>
        <p:nvPicPr>
          <p:cNvPr id="6" name="Picture 5">
            <a:extLst>
              <a:ext uri="{FF2B5EF4-FFF2-40B4-BE49-F238E27FC236}">
                <a16:creationId xmlns:a16="http://schemas.microsoft.com/office/drawing/2014/main" id="{FBDB28FB-E468-4EA2-8EF7-0B5D32D8A94A}"/>
              </a:ext>
            </a:extLst>
          </p:cNvPr>
          <p:cNvPicPr>
            <a:picLocks noChangeAspect="1"/>
          </p:cNvPicPr>
          <p:nvPr/>
        </p:nvPicPr>
        <p:blipFill>
          <a:blip r:embed="rId4"/>
          <a:stretch>
            <a:fillRect/>
          </a:stretch>
        </p:blipFill>
        <p:spPr>
          <a:xfrm>
            <a:off x="3950105" y="278549"/>
            <a:ext cx="5029951" cy="2529876"/>
          </a:xfrm>
          <a:prstGeom prst="rect">
            <a:avLst/>
          </a:prstGeom>
        </p:spPr>
      </p:pic>
      <p:pic>
        <p:nvPicPr>
          <p:cNvPr id="8" name="Picture 7">
            <a:extLst>
              <a:ext uri="{FF2B5EF4-FFF2-40B4-BE49-F238E27FC236}">
                <a16:creationId xmlns:a16="http://schemas.microsoft.com/office/drawing/2014/main" id="{78C9C906-D85C-4F96-A035-F8C8CF626643}"/>
              </a:ext>
            </a:extLst>
          </p:cNvPr>
          <p:cNvPicPr>
            <a:picLocks noChangeAspect="1"/>
          </p:cNvPicPr>
          <p:nvPr/>
        </p:nvPicPr>
        <p:blipFill>
          <a:blip r:embed="rId5"/>
          <a:stretch>
            <a:fillRect/>
          </a:stretch>
        </p:blipFill>
        <p:spPr>
          <a:xfrm>
            <a:off x="4284934" y="3149380"/>
            <a:ext cx="4695122" cy="1041330"/>
          </a:xfrm>
          <a:prstGeom prst="rect">
            <a:avLst/>
          </a:prstGeom>
        </p:spPr>
      </p:pic>
      <p:pic>
        <p:nvPicPr>
          <p:cNvPr id="5" name="Picture 4">
            <a:extLst>
              <a:ext uri="{FF2B5EF4-FFF2-40B4-BE49-F238E27FC236}">
                <a16:creationId xmlns:a16="http://schemas.microsoft.com/office/drawing/2014/main" id="{3FB9FF68-4AF2-4DEF-AA2C-62E24582859B}"/>
              </a:ext>
            </a:extLst>
          </p:cNvPr>
          <p:cNvPicPr>
            <a:picLocks noChangeAspect="1"/>
          </p:cNvPicPr>
          <p:nvPr/>
        </p:nvPicPr>
        <p:blipFill>
          <a:blip r:embed="rId6"/>
          <a:stretch>
            <a:fillRect/>
          </a:stretch>
        </p:blipFill>
        <p:spPr>
          <a:xfrm>
            <a:off x="313695" y="139274"/>
            <a:ext cx="3417132" cy="28084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6" name="Google Shape;747;p47">
            <a:extLst>
              <a:ext uri="{FF2B5EF4-FFF2-40B4-BE49-F238E27FC236}">
                <a16:creationId xmlns:a16="http://schemas.microsoft.com/office/drawing/2014/main" id="{CDD9A624-0C6E-48C1-B608-18C74BAE3F8D}"/>
              </a:ext>
            </a:extLst>
          </p:cNvPr>
          <p:cNvSpPr txBox="1"/>
          <p:nvPr/>
        </p:nvSpPr>
        <p:spPr>
          <a:xfrm>
            <a:off x="645370" y="-6712"/>
            <a:ext cx="76356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Age Group Frequency Table</a:t>
            </a:r>
            <a:endParaRPr sz="2000" b="1" dirty="0">
              <a:solidFill>
                <a:schemeClr val="dk1"/>
              </a:solidFill>
              <a:latin typeface="Montserrat"/>
              <a:ea typeface="Montserrat"/>
              <a:cs typeface="Montserrat"/>
              <a:sym typeface="Montserrat"/>
            </a:endParaRPr>
          </a:p>
        </p:txBody>
      </p:sp>
      <p:pic>
        <p:nvPicPr>
          <p:cNvPr id="3" name="Picture 2" descr="Text&#10;&#10;Description automatically generated">
            <a:extLst>
              <a:ext uri="{FF2B5EF4-FFF2-40B4-BE49-F238E27FC236}">
                <a16:creationId xmlns:a16="http://schemas.microsoft.com/office/drawing/2014/main" id="{65E44771-267F-4EE1-B1F6-591AC9719359}"/>
              </a:ext>
            </a:extLst>
          </p:cNvPr>
          <p:cNvPicPr>
            <a:picLocks noChangeAspect="1"/>
          </p:cNvPicPr>
          <p:nvPr/>
        </p:nvPicPr>
        <p:blipFill>
          <a:blip r:embed="rId3"/>
          <a:stretch>
            <a:fillRect/>
          </a:stretch>
        </p:blipFill>
        <p:spPr>
          <a:xfrm>
            <a:off x="1249364" y="485700"/>
            <a:ext cx="6645271" cy="457010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47"/>
          <p:cNvSpPr txBox="1"/>
          <p:nvPr/>
        </p:nvSpPr>
        <p:spPr>
          <a:xfrm>
            <a:off x="645370" y="-6712"/>
            <a:ext cx="76356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Age Group Frequency Table</a:t>
            </a:r>
            <a:endParaRPr sz="2000" b="1" dirty="0">
              <a:solidFill>
                <a:schemeClr val="dk1"/>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624FDAE0-FA16-4CE8-B6E5-F92863615FD6}"/>
              </a:ext>
            </a:extLst>
          </p:cNvPr>
          <p:cNvPicPr>
            <a:picLocks noChangeAspect="1"/>
          </p:cNvPicPr>
          <p:nvPr/>
        </p:nvPicPr>
        <p:blipFill rotWithShape="1">
          <a:blip r:embed="rId3"/>
          <a:srcRect l="817" t="3839" r="5546" b="7224"/>
          <a:stretch/>
        </p:blipFill>
        <p:spPr>
          <a:xfrm>
            <a:off x="425661" y="2446374"/>
            <a:ext cx="2556164" cy="2431369"/>
          </a:xfrm>
          <a:prstGeom prst="rect">
            <a:avLst/>
          </a:prstGeom>
        </p:spPr>
      </p:pic>
      <p:pic>
        <p:nvPicPr>
          <p:cNvPr id="7" name="Picture 6">
            <a:extLst>
              <a:ext uri="{FF2B5EF4-FFF2-40B4-BE49-F238E27FC236}">
                <a16:creationId xmlns:a16="http://schemas.microsoft.com/office/drawing/2014/main" id="{0F61599C-2181-4E9E-AA80-2AFB7CE15D80}"/>
              </a:ext>
            </a:extLst>
          </p:cNvPr>
          <p:cNvPicPr>
            <a:picLocks noChangeAspect="1"/>
          </p:cNvPicPr>
          <p:nvPr/>
        </p:nvPicPr>
        <p:blipFill>
          <a:blip r:embed="rId4"/>
          <a:stretch>
            <a:fillRect/>
          </a:stretch>
        </p:blipFill>
        <p:spPr>
          <a:xfrm>
            <a:off x="328680" y="1092221"/>
            <a:ext cx="2857865" cy="1151499"/>
          </a:xfrm>
          <a:prstGeom prst="rect">
            <a:avLst/>
          </a:prstGeom>
        </p:spPr>
      </p:pic>
      <p:cxnSp>
        <p:nvCxnSpPr>
          <p:cNvPr id="10" name="Straight Connector 9">
            <a:extLst>
              <a:ext uri="{FF2B5EF4-FFF2-40B4-BE49-F238E27FC236}">
                <a16:creationId xmlns:a16="http://schemas.microsoft.com/office/drawing/2014/main" id="{933A5606-381A-4903-90CF-14F2DD7E0B4D}"/>
              </a:ext>
            </a:extLst>
          </p:cNvPr>
          <p:cNvCxnSpPr/>
          <p:nvPr/>
        </p:nvCxnSpPr>
        <p:spPr>
          <a:xfrm>
            <a:off x="3380509" y="1496290"/>
            <a:ext cx="0" cy="2985655"/>
          </a:xfrm>
          <a:prstGeom prst="line">
            <a:avLst/>
          </a:prstGeom>
        </p:spPr>
        <p:style>
          <a:lnRef idx="2">
            <a:schemeClr val="accent2"/>
          </a:lnRef>
          <a:fillRef idx="0">
            <a:schemeClr val="accent2"/>
          </a:fillRef>
          <a:effectRef idx="1">
            <a:schemeClr val="accent2"/>
          </a:effectRef>
          <a:fontRef idx="minor">
            <a:schemeClr val="tx1"/>
          </a:fontRef>
        </p:style>
      </p:cxnSp>
      <p:sp>
        <p:nvSpPr>
          <p:cNvPr id="12" name="Google Shape;720;p46">
            <a:extLst>
              <a:ext uri="{FF2B5EF4-FFF2-40B4-BE49-F238E27FC236}">
                <a16:creationId xmlns:a16="http://schemas.microsoft.com/office/drawing/2014/main" id="{7A7C7162-DE20-4286-8364-8B93FE5086DE}"/>
              </a:ext>
            </a:extLst>
          </p:cNvPr>
          <p:cNvSpPr txBox="1">
            <a:spLocks/>
          </p:cNvSpPr>
          <p:nvPr/>
        </p:nvSpPr>
        <p:spPr>
          <a:xfrm>
            <a:off x="267716" y="688354"/>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Frequency Dist. Table and Graph:</a:t>
            </a:r>
            <a:endParaRPr lang="en-US" sz="1600" dirty="0"/>
          </a:p>
        </p:txBody>
      </p:sp>
      <p:pic>
        <p:nvPicPr>
          <p:cNvPr id="13" name="Picture 12">
            <a:extLst>
              <a:ext uri="{FF2B5EF4-FFF2-40B4-BE49-F238E27FC236}">
                <a16:creationId xmlns:a16="http://schemas.microsoft.com/office/drawing/2014/main" id="{DAEC1257-D1A4-4CA0-B81A-FFAD41B45D2E}"/>
              </a:ext>
            </a:extLst>
          </p:cNvPr>
          <p:cNvPicPr>
            <a:picLocks noChangeAspect="1"/>
          </p:cNvPicPr>
          <p:nvPr/>
        </p:nvPicPr>
        <p:blipFill>
          <a:blip r:embed="rId5"/>
          <a:stretch>
            <a:fillRect/>
          </a:stretch>
        </p:blipFill>
        <p:spPr>
          <a:xfrm>
            <a:off x="3475894" y="1106530"/>
            <a:ext cx="2641738" cy="2739279"/>
          </a:xfrm>
          <a:prstGeom prst="rect">
            <a:avLst/>
          </a:prstGeom>
        </p:spPr>
      </p:pic>
      <p:pic>
        <p:nvPicPr>
          <p:cNvPr id="15" name="Picture 14">
            <a:extLst>
              <a:ext uri="{FF2B5EF4-FFF2-40B4-BE49-F238E27FC236}">
                <a16:creationId xmlns:a16="http://schemas.microsoft.com/office/drawing/2014/main" id="{8D3C4228-99B6-433E-8584-280E2C6EAAAE}"/>
              </a:ext>
            </a:extLst>
          </p:cNvPr>
          <p:cNvPicPr>
            <a:picLocks noChangeAspect="1"/>
          </p:cNvPicPr>
          <p:nvPr/>
        </p:nvPicPr>
        <p:blipFill>
          <a:blip r:embed="rId6"/>
          <a:stretch>
            <a:fillRect/>
          </a:stretch>
        </p:blipFill>
        <p:spPr>
          <a:xfrm>
            <a:off x="6403371" y="2404221"/>
            <a:ext cx="2612055" cy="2739279"/>
          </a:xfrm>
          <a:prstGeom prst="rect">
            <a:avLst/>
          </a:prstGeom>
        </p:spPr>
      </p:pic>
      <p:sp>
        <p:nvSpPr>
          <p:cNvPr id="17" name="Google Shape;720;p46">
            <a:extLst>
              <a:ext uri="{FF2B5EF4-FFF2-40B4-BE49-F238E27FC236}">
                <a16:creationId xmlns:a16="http://schemas.microsoft.com/office/drawing/2014/main" id="{42D2654F-A3C9-47FD-A8C6-92A50D7DA4EA}"/>
              </a:ext>
            </a:extLst>
          </p:cNvPr>
          <p:cNvSpPr txBox="1">
            <a:spLocks/>
          </p:cNvSpPr>
          <p:nvPr/>
        </p:nvSpPr>
        <p:spPr>
          <a:xfrm>
            <a:off x="3574474" y="79355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Detailed Bar Plot:</a:t>
            </a:r>
            <a:endParaRPr lang="en-US" sz="1600" dirty="0"/>
          </a:p>
        </p:txBody>
      </p:sp>
      <p:sp>
        <p:nvSpPr>
          <p:cNvPr id="18" name="Google Shape;720;p46">
            <a:extLst>
              <a:ext uri="{FF2B5EF4-FFF2-40B4-BE49-F238E27FC236}">
                <a16:creationId xmlns:a16="http://schemas.microsoft.com/office/drawing/2014/main" id="{46556848-2315-499F-AE43-19110677ABBC}"/>
              </a:ext>
            </a:extLst>
          </p:cNvPr>
          <p:cNvSpPr txBox="1">
            <a:spLocks/>
          </p:cNvSpPr>
          <p:nvPr/>
        </p:nvSpPr>
        <p:spPr>
          <a:xfrm>
            <a:off x="6604141" y="210555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Density Plot:</a:t>
            </a:r>
            <a:endParaRPr lang="en-US" sz="1600" dirty="0"/>
          </a:p>
        </p:txBody>
      </p:sp>
      <p:cxnSp>
        <p:nvCxnSpPr>
          <p:cNvPr id="19" name="Straight Connector 18">
            <a:extLst>
              <a:ext uri="{FF2B5EF4-FFF2-40B4-BE49-F238E27FC236}">
                <a16:creationId xmlns:a16="http://schemas.microsoft.com/office/drawing/2014/main" id="{553C9980-9594-4171-8103-BCCFCAC7454D}"/>
              </a:ext>
            </a:extLst>
          </p:cNvPr>
          <p:cNvCxnSpPr/>
          <p:nvPr/>
        </p:nvCxnSpPr>
        <p:spPr>
          <a:xfrm>
            <a:off x="6341027" y="1510144"/>
            <a:ext cx="0" cy="2985655"/>
          </a:xfrm>
          <a:prstGeom prst="line">
            <a:avLst/>
          </a:prstGeom>
        </p:spPr>
        <p:style>
          <a:lnRef idx="2">
            <a:schemeClr val="accent2"/>
          </a:lnRef>
          <a:fillRef idx="0">
            <a:schemeClr val="accent2"/>
          </a:fillRef>
          <a:effectRef idx="1">
            <a:schemeClr val="accent2"/>
          </a:effectRef>
          <a:fontRef idx="minor">
            <a:schemeClr val="tx1"/>
          </a:fontRef>
        </p:style>
      </p:cxnSp>
      <p:grpSp>
        <p:nvGrpSpPr>
          <p:cNvPr id="20" name="Google Shape;8568;p100">
            <a:extLst>
              <a:ext uri="{FF2B5EF4-FFF2-40B4-BE49-F238E27FC236}">
                <a16:creationId xmlns:a16="http://schemas.microsoft.com/office/drawing/2014/main" id="{97706A4C-2C60-41A5-B179-693CACC11B68}"/>
              </a:ext>
            </a:extLst>
          </p:cNvPr>
          <p:cNvGrpSpPr/>
          <p:nvPr/>
        </p:nvGrpSpPr>
        <p:grpSpPr>
          <a:xfrm>
            <a:off x="7264948" y="485700"/>
            <a:ext cx="888900" cy="911611"/>
            <a:chOff x="5985650" y="2860025"/>
            <a:chExt cx="1396075" cy="1539775"/>
          </a:xfrm>
        </p:grpSpPr>
        <p:sp>
          <p:nvSpPr>
            <p:cNvPr id="21" name="Google Shape;8569;p100">
              <a:extLst>
                <a:ext uri="{FF2B5EF4-FFF2-40B4-BE49-F238E27FC236}">
                  <a16:creationId xmlns:a16="http://schemas.microsoft.com/office/drawing/2014/main" id="{FCA19620-CFAC-494A-9D57-BED5C9E0ADCA}"/>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8570;p100">
              <a:extLst>
                <a:ext uri="{FF2B5EF4-FFF2-40B4-BE49-F238E27FC236}">
                  <a16:creationId xmlns:a16="http://schemas.microsoft.com/office/drawing/2014/main" id="{0999EBC2-F79B-42CF-81AC-6A6782CC9098}"/>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571;p100">
              <a:extLst>
                <a:ext uri="{FF2B5EF4-FFF2-40B4-BE49-F238E27FC236}">
                  <a16:creationId xmlns:a16="http://schemas.microsoft.com/office/drawing/2014/main" id="{5F324680-EFDF-4897-B4A6-0FC3A8488595}"/>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572;p100">
              <a:extLst>
                <a:ext uri="{FF2B5EF4-FFF2-40B4-BE49-F238E27FC236}">
                  <a16:creationId xmlns:a16="http://schemas.microsoft.com/office/drawing/2014/main" id="{B2F17C86-D793-4FF2-BC67-B57B066AA454}"/>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573;p100">
              <a:extLst>
                <a:ext uri="{FF2B5EF4-FFF2-40B4-BE49-F238E27FC236}">
                  <a16:creationId xmlns:a16="http://schemas.microsoft.com/office/drawing/2014/main" id="{1CF37D9B-4370-475B-81BA-8E60660523B9}"/>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574;p100">
              <a:extLst>
                <a:ext uri="{FF2B5EF4-FFF2-40B4-BE49-F238E27FC236}">
                  <a16:creationId xmlns:a16="http://schemas.microsoft.com/office/drawing/2014/main" id="{08769F51-3F47-493E-941C-70B6EAFBEA32}"/>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575;p100">
              <a:extLst>
                <a:ext uri="{FF2B5EF4-FFF2-40B4-BE49-F238E27FC236}">
                  <a16:creationId xmlns:a16="http://schemas.microsoft.com/office/drawing/2014/main" id="{A5E30555-4D94-457C-9E0A-827FE3D8413E}"/>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76;p100">
              <a:extLst>
                <a:ext uri="{FF2B5EF4-FFF2-40B4-BE49-F238E27FC236}">
                  <a16:creationId xmlns:a16="http://schemas.microsoft.com/office/drawing/2014/main" id="{221F96D5-6B33-4F48-8F79-E4B7ED0F75D9}"/>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77;p100">
              <a:extLst>
                <a:ext uri="{FF2B5EF4-FFF2-40B4-BE49-F238E27FC236}">
                  <a16:creationId xmlns:a16="http://schemas.microsoft.com/office/drawing/2014/main" id="{5AE9FA15-C561-45BE-B639-1FB1954DEA06}"/>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78;p100">
              <a:extLst>
                <a:ext uri="{FF2B5EF4-FFF2-40B4-BE49-F238E27FC236}">
                  <a16:creationId xmlns:a16="http://schemas.microsoft.com/office/drawing/2014/main" id="{94808C14-93FA-438B-943F-869C03B5BDC7}"/>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79;p100">
              <a:extLst>
                <a:ext uri="{FF2B5EF4-FFF2-40B4-BE49-F238E27FC236}">
                  <a16:creationId xmlns:a16="http://schemas.microsoft.com/office/drawing/2014/main" id="{7539106F-8BF1-4C09-A960-9ABECC2885E7}"/>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80;p100">
              <a:extLst>
                <a:ext uri="{FF2B5EF4-FFF2-40B4-BE49-F238E27FC236}">
                  <a16:creationId xmlns:a16="http://schemas.microsoft.com/office/drawing/2014/main" id="{6030FD5F-8B29-431F-8386-A5CFBB55ABEF}"/>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1;p100">
              <a:extLst>
                <a:ext uri="{FF2B5EF4-FFF2-40B4-BE49-F238E27FC236}">
                  <a16:creationId xmlns:a16="http://schemas.microsoft.com/office/drawing/2014/main" id="{FADAA04F-C79E-41EB-BF23-044F381CE283}"/>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582;p100">
              <a:extLst>
                <a:ext uri="{FF2B5EF4-FFF2-40B4-BE49-F238E27FC236}">
                  <a16:creationId xmlns:a16="http://schemas.microsoft.com/office/drawing/2014/main" id="{FFF8711D-D35B-4143-9B2E-3EEC55CBB086}"/>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83;p100">
              <a:extLst>
                <a:ext uri="{FF2B5EF4-FFF2-40B4-BE49-F238E27FC236}">
                  <a16:creationId xmlns:a16="http://schemas.microsoft.com/office/drawing/2014/main" id="{F6B1C034-529A-46DB-BEBD-816F3E230864}"/>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584;p100">
              <a:extLst>
                <a:ext uri="{FF2B5EF4-FFF2-40B4-BE49-F238E27FC236}">
                  <a16:creationId xmlns:a16="http://schemas.microsoft.com/office/drawing/2014/main" id="{6CE15667-E38B-4F10-A8A5-CE4B48D67E10}"/>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585;p100">
              <a:extLst>
                <a:ext uri="{FF2B5EF4-FFF2-40B4-BE49-F238E27FC236}">
                  <a16:creationId xmlns:a16="http://schemas.microsoft.com/office/drawing/2014/main" id="{D85A5B52-BB84-4135-A191-D385F297D842}"/>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586;p100">
              <a:extLst>
                <a:ext uri="{FF2B5EF4-FFF2-40B4-BE49-F238E27FC236}">
                  <a16:creationId xmlns:a16="http://schemas.microsoft.com/office/drawing/2014/main" id="{B9AA0A47-4756-462A-89FD-1F5AB68619BF}"/>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587;p100">
              <a:extLst>
                <a:ext uri="{FF2B5EF4-FFF2-40B4-BE49-F238E27FC236}">
                  <a16:creationId xmlns:a16="http://schemas.microsoft.com/office/drawing/2014/main" id="{9750B3F6-80AF-4F37-B952-20D411CC58D0}"/>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588;p100">
              <a:extLst>
                <a:ext uri="{FF2B5EF4-FFF2-40B4-BE49-F238E27FC236}">
                  <a16:creationId xmlns:a16="http://schemas.microsoft.com/office/drawing/2014/main" id="{4F542FE3-23FF-4205-8932-7B5346ADF09C}"/>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589;p100">
              <a:extLst>
                <a:ext uri="{FF2B5EF4-FFF2-40B4-BE49-F238E27FC236}">
                  <a16:creationId xmlns:a16="http://schemas.microsoft.com/office/drawing/2014/main" id="{38A5939B-275C-49D3-9CAF-F93EACBAA821}"/>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590;p100">
              <a:extLst>
                <a:ext uri="{FF2B5EF4-FFF2-40B4-BE49-F238E27FC236}">
                  <a16:creationId xmlns:a16="http://schemas.microsoft.com/office/drawing/2014/main" id="{3CEFFA79-3BA6-4084-9FE5-D762A5FDFAD2}"/>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591;p100">
              <a:extLst>
                <a:ext uri="{FF2B5EF4-FFF2-40B4-BE49-F238E27FC236}">
                  <a16:creationId xmlns:a16="http://schemas.microsoft.com/office/drawing/2014/main" id="{52F7A591-07B4-4D6B-A88A-372C01596614}"/>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592;p100">
              <a:extLst>
                <a:ext uri="{FF2B5EF4-FFF2-40B4-BE49-F238E27FC236}">
                  <a16:creationId xmlns:a16="http://schemas.microsoft.com/office/drawing/2014/main" id="{F8D1250B-B1B5-4341-9D0D-33184AFD4B2D}"/>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593;p100">
              <a:extLst>
                <a:ext uri="{FF2B5EF4-FFF2-40B4-BE49-F238E27FC236}">
                  <a16:creationId xmlns:a16="http://schemas.microsoft.com/office/drawing/2014/main" id="{7FF622BF-5044-4331-BB22-F5DCC34FA137}"/>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594;p100">
              <a:extLst>
                <a:ext uri="{FF2B5EF4-FFF2-40B4-BE49-F238E27FC236}">
                  <a16:creationId xmlns:a16="http://schemas.microsoft.com/office/drawing/2014/main" id="{955894B1-CC2D-47C4-B7A4-DC271996AF25}"/>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595;p100">
              <a:extLst>
                <a:ext uri="{FF2B5EF4-FFF2-40B4-BE49-F238E27FC236}">
                  <a16:creationId xmlns:a16="http://schemas.microsoft.com/office/drawing/2014/main" id="{9979944C-59B0-41D2-9CD5-675C0D5E3FA9}"/>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96;p100">
              <a:extLst>
                <a:ext uri="{FF2B5EF4-FFF2-40B4-BE49-F238E27FC236}">
                  <a16:creationId xmlns:a16="http://schemas.microsoft.com/office/drawing/2014/main" id="{97811C67-ADD6-48A2-A460-3DC0DEDD8331}"/>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97;p100">
              <a:extLst>
                <a:ext uri="{FF2B5EF4-FFF2-40B4-BE49-F238E27FC236}">
                  <a16:creationId xmlns:a16="http://schemas.microsoft.com/office/drawing/2014/main" id="{A300F18D-055E-4A0E-8770-3AFC6E193DB7}"/>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98;p100">
              <a:extLst>
                <a:ext uri="{FF2B5EF4-FFF2-40B4-BE49-F238E27FC236}">
                  <a16:creationId xmlns:a16="http://schemas.microsoft.com/office/drawing/2014/main" id="{AAA27CD7-69A2-468A-8700-F881233B92FE}"/>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99;p100">
              <a:extLst>
                <a:ext uri="{FF2B5EF4-FFF2-40B4-BE49-F238E27FC236}">
                  <a16:creationId xmlns:a16="http://schemas.microsoft.com/office/drawing/2014/main" id="{71DC52C0-01F2-4A0D-8DD8-7D960F961367}"/>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600;p100">
              <a:extLst>
                <a:ext uri="{FF2B5EF4-FFF2-40B4-BE49-F238E27FC236}">
                  <a16:creationId xmlns:a16="http://schemas.microsoft.com/office/drawing/2014/main" id="{8A47BFE7-0392-4947-BF82-97940DA6C43E}"/>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10362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6" name="Google Shape;747;p47">
            <a:extLst>
              <a:ext uri="{FF2B5EF4-FFF2-40B4-BE49-F238E27FC236}">
                <a16:creationId xmlns:a16="http://schemas.microsoft.com/office/drawing/2014/main" id="{CDD9A624-0C6E-48C1-B608-18C74BAE3F8D}"/>
              </a:ext>
            </a:extLst>
          </p:cNvPr>
          <p:cNvSpPr txBox="1"/>
          <p:nvPr/>
        </p:nvSpPr>
        <p:spPr>
          <a:xfrm>
            <a:off x="645370" y="-6712"/>
            <a:ext cx="76356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Gender Frequency Table</a:t>
            </a:r>
            <a:endParaRPr sz="2000" b="1" dirty="0">
              <a:solidFill>
                <a:schemeClr val="dk1"/>
              </a:solidFill>
              <a:latin typeface="Montserrat"/>
              <a:ea typeface="Montserrat"/>
              <a:cs typeface="Montserrat"/>
              <a:sym typeface="Montserrat"/>
            </a:endParaRPr>
          </a:p>
        </p:txBody>
      </p:sp>
      <p:pic>
        <p:nvPicPr>
          <p:cNvPr id="4" name="Picture 3" descr="Text&#10;&#10;Description automatically generated">
            <a:extLst>
              <a:ext uri="{FF2B5EF4-FFF2-40B4-BE49-F238E27FC236}">
                <a16:creationId xmlns:a16="http://schemas.microsoft.com/office/drawing/2014/main" id="{692ED1B8-1299-4103-B3B2-F9E11A6F0346}"/>
              </a:ext>
            </a:extLst>
          </p:cNvPr>
          <p:cNvPicPr>
            <a:picLocks noChangeAspect="1"/>
          </p:cNvPicPr>
          <p:nvPr/>
        </p:nvPicPr>
        <p:blipFill>
          <a:blip r:embed="rId3"/>
          <a:stretch>
            <a:fillRect/>
          </a:stretch>
        </p:blipFill>
        <p:spPr>
          <a:xfrm>
            <a:off x="1215812" y="485700"/>
            <a:ext cx="6712375" cy="4607017"/>
          </a:xfrm>
          <a:prstGeom prst="rect">
            <a:avLst/>
          </a:prstGeom>
        </p:spPr>
      </p:pic>
    </p:spTree>
    <p:extLst>
      <p:ext uri="{BB962C8B-B14F-4D97-AF65-F5344CB8AC3E}">
        <p14:creationId xmlns:p14="http://schemas.microsoft.com/office/powerpoint/2010/main" val="3953952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 name="Google Shape;747;p47">
            <a:extLst>
              <a:ext uri="{FF2B5EF4-FFF2-40B4-BE49-F238E27FC236}">
                <a16:creationId xmlns:a16="http://schemas.microsoft.com/office/drawing/2014/main" id="{F1BF235A-FD5D-4A30-B4AA-4212B2E46133}"/>
              </a:ext>
            </a:extLst>
          </p:cNvPr>
          <p:cNvSpPr txBox="1"/>
          <p:nvPr/>
        </p:nvSpPr>
        <p:spPr>
          <a:xfrm>
            <a:off x="645370" y="-6712"/>
            <a:ext cx="76356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Gender Frequency Table</a:t>
            </a:r>
            <a:endParaRPr sz="2000" b="1" dirty="0">
              <a:solidFill>
                <a:schemeClr val="dk1"/>
              </a:solidFill>
              <a:latin typeface="Montserrat"/>
              <a:ea typeface="Montserrat"/>
              <a:cs typeface="Montserrat"/>
              <a:sym typeface="Montserrat"/>
            </a:endParaRPr>
          </a:p>
        </p:txBody>
      </p:sp>
      <p:cxnSp>
        <p:nvCxnSpPr>
          <p:cNvPr id="11" name="Straight Connector 10">
            <a:extLst>
              <a:ext uri="{FF2B5EF4-FFF2-40B4-BE49-F238E27FC236}">
                <a16:creationId xmlns:a16="http://schemas.microsoft.com/office/drawing/2014/main" id="{21005278-9F61-4B03-BF80-79F894720837}"/>
              </a:ext>
            </a:extLst>
          </p:cNvPr>
          <p:cNvCxnSpPr/>
          <p:nvPr/>
        </p:nvCxnSpPr>
        <p:spPr>
          <a:xfrm>
            <a:off x="3380509" y="1496290"/>
            <a:ext cx="0" cy="2985655"/>
          </a:xfrm>
          <a:prstGeom prst="line">
            <a:avLst/>
          </a:prstGeom>
        </p:spPr>
        <p:style>
          <a:lnRef idx="2">
            <a:schemeClr val="accent2"/>
          </a:lnRef>
          <a:fillRef idx="0">
            <a:schemeClr val="accent2"/>
          </a:fillRef>
          <a:effectRef idx="1">
            <a:schemeClr val="accent2"/>
          </a:effectRef>
          <a:fontRef idx="minor">
            <a:schemeClr val="tx1"/>
          </a:fontRef>
        </p:style>
      </p:cxnSp>
      <p:sp>
        <p:nvSpPr>
          <p:cNvPr id="12" name="Google Shape;720;p46">
            <a:extLst>
              <a:ext uri="{FF2B5EF4-FFF2-40B4-BE49-F238E27FC236}">
                <a16:creationId xmlns:a16="http://schemas.microsoft.com/office/drawing/2014/main" id="{0701E667-9A18-47AC-B220-71941E05B992}"/>
              </a:ext>
            </a:extLst>
          </p:cNvPr>
          <p:cNvSpPr txBox="1">
            <a:spLocks/>
          </p:cNvSpPr>
          <p:nvPr/>
        </p:nvSpPr>
        <p:spPr>
          <a:xfrm>
            <a:off x="267716" y="688354"/>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Frequency Dist. Table and Graph:</a:t>
            </a:r>
            <a:endParaRPr lang="en-US" sz="1600" dirty="0"/>
          </a:p>
        </p:txBody>
      </p:sp>
      <p:sp>
        <p:nvSpPr>
          <p:cNvPr id="15" name="Google Shape;720;p46">
            <a:extLst>
              <a:ext uri="{FF2B5EF4-FFF2-40B4-BE49-F238E27FC236}">
                <a16:creationId xmlns:a16="http://schemas.microsoft.com/office/drawing/2014/main" id="{CE88A3C0-BFEE-4BCA-8B71-EA3E143A786E}"/>
              </a:ext>
            </a:extLst>
          </p:cNvPr>
          <p:cNvSpPr txBox="1">
            <a:spLocks/>
          </p:cNvSpPr>
          <p:nvPr/>
        </p:nvSpPr>
        <p:spPr>
          <a:xfrm>
            <a:off x="3574474" y="79355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Detailed Bar Plot:</a:t>
            </a:r>
            <a:endParaRPr lang="en-US" sz="1600" dirty="0"/>
          </a:p>
        </p:txBody>
      </p:sp>
      <p:sp>
        <p:nvSpPr>
          <p:cNvPr id="16" name="Google Shape;720;p46">
            <a:extLst>
              <a:ext uri="{FF2B5EF4-FFF2-40B4-BE49-F238E27FC236}">
                <a16:creationId xmlns:a16="http://schemas.microsoft.com/office/drawing/2014/main" id="{65455B25-7FB5-485F-A7D0-7314754BA827}"/>
              </a:ext>
            </a:extLst>
          </p:cNvPr>
          <p:cNvSpPr txBox="1">
            <a:spLocks/>
          </p:cNvSpPr>
          <p:nvPr/>
        </p:nvSpPr>
        <p:spPr>
          <a:xfrm>
            <a:off x="6397100" y="2033500"/>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Density Plot:</a:t>
            </a:r>
            <a:endParaRPr lang="en-US" sz="1600" dirty="0"/>
          </a:p>
        </p:txBody>
      </p:sp>
      <p:cxnSp>
        <p:nvCxnSpPr>
          <p:cNvPr id="17" name="Straight Connector 16">
            <a:extLst>
              <a:ext uri="{FF2B5EF4-FFF2-40B4-BE49-F238E27FC236}">
                <a16:creationId xmlns:a16="http://schemas.microsoft.com/office/drawing/2014/main" id="{4A167537-3FAE-4554-988B-258BABD23D6A}"/>
              </a:ext>
            </a:extLst>
          </p:cNvPr>
          <p:cNvCxnSpPr/>
          <p:nvPr/>
        </p:nvCxnSpPr>
        <p:spPr>
          <a:xfrm>
            <a:off x="6341027" y="1510144"/>
            <a:ext cx="0" cy="2985655"/>
          </a:xfrm>
          <a:prstGeom prst="line">
            <a:avLst/>
          </a:prstGeom>
        </p:spPr>
        <p:style>
          <a:lnRef idx="2">
            <a:schemeClr val="accent2"/>
          </a:lnRef>
          <a:fillRef idx="0">
            <a:schemeClr val="accent2"/>
          </a:fillRef>
          <a:effectRef idx="1">
            <a:schemeClr val="accent2"/>
          </a:effectRef>
          <a:fontRef idx="minor">
            <a:schemeClr val="tx1"/>
          </a:fontRef>
        </p:style>
      </p:cxnSp>
      <p:grpSp>
        <p:nvGrpSpPr>
          <p:cNvPr id="18" name="Google Shape;8568;p100">
            <a:extLst>
              <a:ext uri="{FF2B5EF4-FFF2-40B4-BE49-F238E27FC236}">
                <a16:creationId xmlns:a16="http://schemas.microsoft.com/office/drawing/2014/main" id="{236B8937-CD88-4459-AB3B-8C4807374010}"/>
              </a:ext>
            </a:extLst>
          </p:cNvPr>
          <p:cNvGrpSpPr/>
          <p:nvPr/>
        </p:nvGrpSpPr>
        <p:grpSpPr>
          <a:xfrm>
            <a:off x="7264948" y="485700"/>
            <a:ext cx="888900" cy="911611"/>
            <a:chOff x="5985650" y="2860025"/>
            <a:chExt cx="1396075" cy="1539775"/>
          </a:xfrm>
        </p:grpSpPr>
        <p:sp>
          <p:nvSpPr>
            <p:cNvPr id="19" name="Google Shape;8569;p100">
              <a:extLst>
                <a:ext uri="{FF2B5EF4-FFF2-40B4-BE49-F238E27FC236}">
                  <a16:creationId xmlns:a16="http://schemas.microsoft.com/office/drawing/2014/main" id="{7277CBA7-DB49-4B4A-8808-97DBE9D1C8E0}"/>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8570;p100">
              <a:extLst>
                <a:ext uri="{FF2B5EF4-FFF2-40B4-BE49-F238E27FC236}">
                  <a16:creationId xmlns:a16="http://schemas.microsoft.com/office/drawing/2014/main" id="{9C04EC50-22E8-4377-8BF7-15866D8AD19B}"/>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571;p100">
              <a:extLst>
                <a:ext uri="{FF2B5EF4-FFF2-40B4-BE49-F238E27FC236}">
                  <a16:creationId xmlns:a16="http://schemas.microsoft.com/office/drawing/2014/main" id="{6A59A2F9-0E31-47C3-82C8-AC6EBFD1FC7A}"/>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572;p100">
              <a:extLst>
                <a:ext uri="{FF2B5EF4-FFF2-40B4-BE49-F238E27FC236}">
                  <a16:creationId xmlns:a16="http://schemas.microsoft.com/office/drawing/2014/main" id="{66B009ED-AE79-459D-8F28-259E8A03D25F}"/>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573;p100">
              <a:extLst>
                <a:ext uri="{FF2B5EF4-FFF2-40B4-BE49-F238E27FC236}">
                  <a16:creationId xmlns:a16="http://schemas.microsoft.com/office/drawing/2014/main" id="{8B036015-9944-4C71-9BCE-E2BD98CD2C8F}"/>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574;p100">
              <a:extLst>
                <a:ext uri="{FF2B5EF4-FFF2-40B4-BE49-F238E27FC236}">
                  <a16:creationId xmlns:a16="http://schemas.microsoft.com/office/drawing/2014/main" id="{B8A30A44-1B1F-472B-873D-4946AA6788FB}"/>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575;p100">
              <a:extLst>
                <a:ext uri="{FF2B5EF4-FFF2-40B4-BE49-F238E27FC236}">
                  <a16:creationId xmlns:a16="http://schemas.microsoft.com/office/drawing/2014/main" id="{6A4752CE-9A94-435B-8DF9-12045C5D9079}"/>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576;p100">
              <a:extLst>
                <a:ext uri="{FF2B5EF4-FFF2-40B4-BE49-F238E27FC236}">
                  <a16:creationId xmlns:a16="http://schemas.microsoft.com/office/drawing/2014/main" id="{102BF7CA-C4E6-4819-9BF2-AB704EB38652}"/>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577;p100">
              <a:extLst>
                <a:ext uri="{FF2B5EF4-FFF2-40B4-BE49-F238E27FC236}">
                  <a16:creationId xmlns:a16="http://schemas.microsoft.com/office/drawing/2014/main" id="{8A6F54D0-7180-4899-9BB5-783621716E9C}"/>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78;p100">
              <a:extLst>
                <a:ext uri="{FF2B5EF4-FFF2-40B4-BE49-F238E27FC236}">
                  <a16:creationId xmlns:a16="http://schemas.microsoft.com/office/drawing/2014/main" id="{E46DD8A0-C60B-4E88-AFB6-331027A57161}"/>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79;p100">
              <a:extLst>
                <a:ext uri="{FF2B5EF4-FFF2-40B4-BE49-F238E27FC236}">
                  <a16:creationId xmlns:a16="http://schemas.microsoft.com/office/drawing/2014/main" id="{EA481BBF-6E5F-4B7A-85EF-8580D49B2957}"/>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80;p100">
              <a:extLst>
                <a:ext uri="{FF2B5EF4-FFF2-40B4-BE49-F238E27FC236}">
                  <a16:creationId xmlns:a16="http://schemas.microsoft.com/office/drawing/2014/main" id="{A4E69563-DD1A-4484-8090-816A305FFB05}"/>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81;p100">
              <a:extLst>
                <a:ext uri="{FF2B5EF4-FFF2-40B4-BE49-F238E27FC236}">
                  <a16:creationId xmlns:a16="http://schemas.microsoft.com/office/drawing/2014/main" id="{24CEF63D-EDD4-42A1-83FF-9D7CCEF0025A}"/>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82;p100">
              <a:extLst>
                <a:ext uri="{FF2B5EF4-FFF2-40B4-BE49-F238E27FC236}">
                  <a16:creationId xmlns:a16="http://schemas.microsoft.com/office/drawing/2014/main" id="{6BDE8DAA-539F-45D6-8E66-41015649A1FB}"/>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3;p100">
              <a:extLst>
                <a:ext uri="{FF2B5EF4-FFF2-40B4-BE49-F238E27FC236}">
                  <a16:creationId xmlns:a16="http://schemas.microsoft.com/office/drawing/2014/main" id="{EA677687-FAC3-4086-82B6-E2D8EFDB5CC7}"/>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584;p100">
              <a:extLst>
                <a:ext uri="{FF2B5EF4-FFF2-40B4-BE49-F238E27FC236}">
                  <a16:creationId xmlns:a16="http://schemas.microsoft.com/office/drawing/2014/main" id="{E1853848-973B-4B6F-8F97-22B3D4658FD4}"/>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85;p100">
              <a:extLst>
                <a:ext uri="{FF2B5EF4-FFF2-40B4-BE49-F238E27FC236}">
                  <a16:creationId xmlns:a16="http://schemas.microsoft.com/office/drawing/2014/main" id="{6D833613-2276-44B6-8994-B009EBD821F7}"/>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586;p100">
              <a:extLst>
                <a:ext uri="{FF2B5EF4-FFF2-40B4-BE49-F238E27FC236}">
                  <a16:creationId xmlns:a16="http://schemas.microsoft.com/office/drawing/2014/main" id="{34CB4ECE-4422-4F13-A749-D91EA5CD5A66}"/>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587;p100">
              <a:extLst>
                <a:ext uri="{FF2B5EF4-FFF2-40B4-BE49-F238E27FC236}">
                  <a16:creationId xmlns:a16="http://schemas.microsoft.com/office/drawing/2014/main" id="{87A9E3DD-81E2-4DB4-A07F-6CD8CFBD526A}"/>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588;p100">
              <a:extLst>
                <a:ext uri="{FF2B5EF4-FFF2-40B4-BE49-F238E27FC236}">
                  <a16:creationId xmlns:a16="http://schemas.microsoft.com/office/drawing/2014/main" id="{DEAAAE50-6C2B-43DF-91CC-77591CF005EA}"/>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589;p100">
              <a:extLst>
                <a:ext uri="{FF2B5EF4-FFF2-40B4-BE49-F238E27FC236}">
                  <a16:creationId xmlns:a16="http://schemas.microsoft.com/office/drawing/2014/main" id="{6A879A5C-1202-4AED-96EF-7A46CDB229DE}"/>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590;p100">
              <a:extLst>
                <a:ext uri="{FF2B5EF4-FFF2-40B4-BE49-F238E27FC236}">
                  <a16:creationId xmlns:a16="http://schemas.microsoft.com/office/drawing/2014/main" id="{81C492A5-33DD-4414-A3C5-B3E6BEB1DA28}"/>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591;p100">
              <a:extLst>
                <a:ext uri="{FF2B5EF4-FFF2-40B4-BE49-F238E27FC236}">
                  <a16:creationId xmlns:a16="http://schemas.microsoft.com/office/drawing/2014/main" id="{4576444A-E2E9-4803-82A6-35C6D1C91080}"/>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592;p100">
              <a:extLst>
                <a:ext uri="{FF2B5EF4-FFF2-40B4-BE49-F238E27FC236}">
                  <a16:creationId xmlns:a16="http://schemas.microsoft.com/office/drawing/2014/main" id="{2AA592F5-EF1C-4888-A3CF-82AD63928EEB}"/>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593;p100">
              <a:extLst>
                <a:ext uri="{FF2B5EF4-FFF2-40B4-BE49-F238E27FC236}">
                  <a16:creationId xmlns:a16="http://schemas.microsoft.com/office/drawing/2014/main" id="{349CEABE-F185-4814-B477-FB64E4EF08AF}"/>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594;p100">
              <a:extLst>
                <a:ext uri="{FF2B5EF4-FFF2-40B4-BE49-F238E27FC236}">
                  <a16:creationId xmlns:a16="http://schemas.microsoft.com/office/drawing/2014/main" id="{06B98305-2EC5-4655-AE9A-6210837F4B98}"/>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595;p100">
              <a:extLst>
                <a:ext uri="{FF2B5EF4-FFF2-40B4-BE49-F238E27FC236}">
                  <a16:creationId xmlns:a16="http://schemas.microsoft.com/office/drawing/2014/main" id="{9EFDE38E-50AB-448D-AC1A-3EA39621A683}"/>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596;p100">
              <a:extLst>
                <a:ext uri="{FF2B5EF4-FFF2-40B4-BE49-F238E27FC236}">
                  <a16:creationId xmlns:a16="http://schemas.microsoft.com/office/drawing/2014/main" id="{F0A6CB1C-035A-4D35-898D-F72532D64953}"/>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597;p100">
              <a:extLst>
                <a:ext uri="{FF2B5EF4-FFF2-40B4-BE49-F238E27FC236}">
                  <a16:creationId xmlns:a16="http://schemas.microsoft.com/office/drawing/2014/main" id="{1A98FB1E-9F47-443A-9135-20C8C649FCF9}"/>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98;p100">
              <a:extLst>
                <a:ext uri="{FF2B5EF4-FFF2-40B4-BE49-F238E27FC236}">
                  <a16:creationId xmlns:a16="http://schemas.microsoft.com/office/drawing/2014/main" id="{386D3B7A-C3CB-44D6-BBE5-2F0F26CAEEFA}"/>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99;p100">
              <a:extLst>
                <a:ext uri="{FF2B5EF4-FFF2-40B4-BE49-F238E27FC236}">
                  <a16:creationId xmlns:a16="http://schemas.microsoft.com/office/drawing/2014/main" id="{AE1932D9-5503-4750-BB70-8EE333D511EB}"/>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600;p100">
              <a:extLst>
                <a:ext uri="{FF2B5EF4-FFF2-40B4-BE49-F238E27FC236}">
                  <a16:creationId xmlns:a16="http://schemas.microsoft.com/office/drawing/2014/main" id="{7F520A1A-C9F9-4D33-A981-E0143985F382}"/>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6FF80F37-8204-4DBD-BFC1-81E30321F230}"/>
              </a:ext>
            </a:extLst>
          </p:cNvPr>
          <p:cNvPicPr>
            <a:picLocks noChangeAspect="1"/>
          </p:cNvPicPr>
          <p:nvPr/>
        </p:nvPicPr>
        <p:blipFill>
          <a:blip r:embed="rId3"/>
          <a:stretch>
            <a:fillRect/>
          </a:stretch>
        </p:blipFill>
        <p:spPr>
          <a:xfrm>
            <a:off x="190798" y="1272583"/>
            <a:ext cx="3035456" cy="857294"/>
          </a:xfrm>
          <a:prstGeom prst="rect">
            <a:avLst/>
          </a:prstGeom>
        </p:spPr>
      </p:pic>
      <p:pic>
        <p:nvPicPr>
          <p:cNvPr id="52" name="Picture 51">
            <a:extLst>
              <a:ext uri="{FF2B5EF4-FFF2-40B4-BE49-F238E27FC236}">
                <a16:creationId xmlns:a16="http://schemas.microsoft.com/office/drawing/2014/main" id="{63FBB307-998A-4FD2-A24C-B96DC1E16C8B}"/>
              </a:ext>
            </a:extLst>
          </p:cNvPr>
          <p:cNvPicPr>
            <a:picLocks noChangeAspect="1"/>
          </p:cNvPicPr>
          <p:nvPr/>
        </p:nvPicPr>
        <p:blipFill>
          <a:blip r:embed="rId4"/>
          <a:stretch>
            <a:fillRect/>
          </a:stretch>
        </p:blipFill>
        <p:spPr>
          <a:xfrm>
            <a:off x="312583" y="2182835"/>
            <a:ext cx="2844531" cy="2840107"/>
          </a:xfrm>
          <a:prstGeom prst="rect">
            <a:avLst/>
          </a:prstGeom>
        </p:spPr>
      </p:pic>
      <p:pic>
        <p:nvPicPr>
          <p:cNvPr id="54" name="Picture 53">
            <a:extLst>
              <a:ext uri="{FF2B5EF4-FFF2-40B4-BE49-F238E27FC236}">
                <a16:creationId xmlns:a16="http://schemas.microsoft.com/office/drawing/2014/main" id="{ECF7D962-6143-475D-AB5F-D30BBD8B8E67}"/>
              </a:ext>
            </a:extLst>
          </p:cNvPr>
          <p:cNvPicPr>
            <a:picLocks noChangeAspect="1"/>
          </p:cNvPicPr>
          <p:nvPr/>
        </p:nvPicPr>
        <p:blipFill>
          <a:blip r:embed="rId5"/>
          <a:stretch>
            <a:fillRect/>
          </a:stretch>
        </p:blipFill>
        <p:spPr>
          <a:xfrm>
            <a:off x="3653768" y="1203121"/>
            <a:ext cx="2496126" cy="2462546"/>
          </a:xfrm>
          <a:prstGeom prst="rect">
            <a:avLst/>
          </a:prstGeom>
        </p:spPr>
      </p:pic>
      <p:pic>
        <p:nvPicPr>
          <p:cNvPr id="56" name="Picture 55">
            <a:extLst>
              <a:ext uri="{FF2B5EF4-FFF2-40B4-BE49-F238E27FC236}">
                <a16:creationId xmlns:a16="http://schemas.microsoft.com/office/drawing/2014/main" id="{D7226DA4-9CC3-486B-BD49-35BCFDA1823D}"/>
              </a:ext>
            </a:extLst>
          </p:cNvPr>
          <p:cNvPicPr>
            <a:picLocks noChangeAspect="1"/>
          </p:cNvPicPr>
          <p:nvPr/>
        </p:nvPicPr>
        <p:blipFill>
          <a:blip r:embed="rId6"/>
          <a:stretch>
            <a:fillRect/>
          </a:stretch>
        </p:blipFill>
        <p:spPr>
          <a:xfrm>
            <a:off x="6514039" y="2424957"/>
            <a:ext cx="2354568" cy="2418979"/>
          </a:xfrm>
          <a:prstGeom prst="rect">
            <a:avLst/>
          </a:prstGeom>
        </p:spPr>
      </p:pic>
    </p:spTree>
    <p:extLst>
      <p:ext uri="{BB962C8B-B14F-4D97-AF65-F5344CB8AC3E}">
        <p14:creationId xmlns:p14="http://schemas.microsoft.com/office/powerpoint/2010/main" val="2371041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 name="Google Shape;747;p47">
            <a:extLst>
              <a:ext uri="{FF2B5EF4-FFF2-40B4-BE49-F238E27FC236}">
                <a16:creationId xmlns:a16="http://schemas.microsoft.com/office/drawing/2014/main" id="{B05CEFD7-26E6-4F11-A68B-A86A6D0A53EF}"/>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Followers Avg Age)</a:t>
            </a:r>
            <a:endParaRPr sz="2000" b="1" dirty="0">
              <a:solidFill>
                <a:schemeClr val="dk1"/>
              </a:solidFill>
              <a:latin typeface="Montserrat"/>
              <a:ea typeface="Montserrat"/>
              <a:cs typeface="Montserrat"/>
              <a:sym typeface="Montserrat"/>
            </a:endParaRPr>
          </a:p>
        </p:txBody>
      </p:sp>
      <p:pic>
        <p:nvPicPr>
          <p:cNvPr id="5" name="Picture 4" descr="Text&#10;&#10;Description automatically generated">
            <a:extLst>
              <a:ext uri="{FF2B5EF4-FFF2-40B4-BE49-F238E27FC236}">
                <a16:creationId xmlns:a16="http://schemas.microsoft.com/office/drawing/2014/main" id="{D6A116CE-5398-4B7A-8871-29B16783E473}"/>
              </a:ext>
            </a:extLst>
          </p:cNvPr>
          <p:cNvPicPr>
            <a:picLocks noChangeAspect="1"/>
          </p:cNvPicPr>
          <p:nvPr/>
        </p:nvPicPr>
        <p:blipFill rotWithShape="1">
          <a:blip r:embed="rId3"/>
          <a:srcRect l="3485" t="4444" r="3380" b="4646"/>
          <a:stretch/>
        </p:blipFill>
        <p:spPr>
          <a:xfrm>
            <a:off x="1496290" y="394854"/>
            <a:ext cx="6158345" cy="4675909"/>
          </a:xfrm>
          <a:prstGeom prst="rect">
            <a:avLst/>
          </a:prstGeom>
        </p:spPr>
      </p:pic>
    </p:spTree>
    <p:extLst>
      <p:ext uri="{BB962C8B-B14F-4D97-AF65-F5344CB8AC3E}">
        <p14:creationId xmlns:p14="http://schemas.microsoft.com/office/powerpoint/2010/main" val="1145023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4" name="Google Shape;747;p47">
            <a:extLst>
              <a:ext uri="{FF2B5EF4-FFF2-40B4-BE49-F238E27FC236}">
                <a16:creationId xmlns:a16="http://schemas.microsoft.com/office/drawing/2014/main" id="{46F83964-FFC0-4C1B-BF42-FD082A579D87}"/>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Followers Avg Age)</a:t>
            </a:r>
            <a:endParaRPr sz="2000" b="1" dirty="0">
              <a:solidFill>
                <a:schemeClr val="dk1"/>
              </a:solidFill>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5A2FEA96-27BB-459C-9696-2C25E276ABF1}"/>
              </a:ext>
            </a:extLst>
          </p:cNvPr>
          <p:cNvPicPr>
            <a:picLocks noChangeAspect="1"/>
          </p:cNvPicPr>
          <p:nvPr/>
        </p:nvPicPr>
        <p:blipFill>
          <a:blip r:embed="rId3"/>
          <a:stretch>
            <a:fillRect/>
          </a:stretch>
        </p:blipFill>
        <p:spPr>
          <a:xfrm>
            <a:off x="166389" y="470038"/>
            <a:ext cx="4634763" cy="2101712"/>
          </a:xfrm>
          <a:prstGeom prst="rect">
            <a:avLst/>
          </a:prstGeom>
        </p:spPr>
      </p:pic>
      <p:pic>
        <p:nvPicPr>
          <p:cNvPr id="8" name="Picture 7">
            <a:extLst>
              <a:ext uri="{FF2B5EF4-FFF2-40B4-BE49-F238E27FC236}">
                <a16:creationId xmlns:a16="http://schemas.microsoft.com/office/drawing/2014/main" id="{BF586CE3-0178-4F35-A1DF-B09FFF86379C}"/>
              </a:ext>
            </a:extLst>
          </p:cNvPr>
          <p:cNvPicPr>
            <a:picLocks noChangeAspect="1"/>
          </p:cNvPicPr>
          <p:nvPr/>
        </p:nvPicPr>
        <p:blipFill>
          <a:blip r:embed="rId4"/>
          <a:stretch>
            <a:fillRect/>
          </a:stretch>
        </p:blipFill>
        <p:spPr>
          <a:xfrm>
            <a:off x="4859796" y="1948047"/>
            <a:ext cx="4189377" cy="2986450"/>
          </a:xfrm>
          <a:prstGeom prst="rect">
            <a:avLst/>
          </a:prstGeom>
        </p:spPr>
      </p:pic>
      <p:sp>
        <p:nvSpPr>
          <p:cNvPr id="203" name="Google Shape;720;p46">
            <a:extLst>
              <a:ext uri="{FF2B5EF4-FFF2-40B4-BE49-F238E27FC236}">
                <a16:creationId xmlns:a16="http://schemas.microsoft.com/office/drawing/2014/main" id="{8E1582EE-914C-42EC-A71D-D303818862E3}"/>
              </a:ext>
            </a:extLst>
          </p:cNvPr>
          <p:cNvSpPr txBox="1">
            <a:spLocks/>
          </p:cNvSpPr>
          <p:nvPr/>
        </p:nvSpPr>
        <p:spPr>
          <a:xfrm>
            <a:off x="311978" y="3048500"/>
            <a:ext cx="3746479" cy="17098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Correlation obtained from the model:</a:t>
            </a:r>
          </a:p>
          <a:p>
            <a:pPr>
              <a:lnSpc>
                <a:spcPct val="115000"/>
              </a:lnSpc>
            </a:pPr>
            <a:r>
              <a:rPr lang="en-US" sz="1400" b="0" dirty="0">
                <a:solidFill>
                  <a:srgbClr val="000000"/>
                </a:solidFill>
                <a:latin typeface="Times New Roman"/>
                <a:cs typeface="Times New Roman"/>
                <a:sym typeface="Times New Roman"/>
              </a:rPr>
              <a:t>0.2851477</a:t>
            </a:r>
          </a:p>
          <a:p>
            <a:pPr>
              <a:lnSpc>
                <a:spcPct val="115000"/>
              </a:lnSpc>
            </a:pPr>
            <a:r>
              <a:rPr lang="en-US" sz="1400" b="0" dirty="0">
                <a:solidFill>
                  <a:srgbClr val="000000"/>
                </a:solidFill>
                <a:latin typeface="Times New Roman"/>
                <a:cs typeface="Times New Roman"/>
                <a:sym typeface="Times New Roman"/>
              </a:rPr>
              <a:t>Obtained Linear Regression equation:</a:t>
            </a:r>
          </a:p>
          <a:p>
            <a:pPr>
              <a:lnSpc>
                <a:spcPct val="115000"/>
              </a:lnSpc>
            </a:pPr>
            <a:r>
              <a:rPr lang="en-US" sz="1400" b="0" dirty="0">
                <a:solidFill>
                  <a:srgbClr val="000000"/>
                </a:solidFill>
                <a:latin typeface="Times New Roman"/>
                <a:cs typeface="Times New Roman"/>
                <a:sym typeface="Times New Roman"/>
              </a:rPr>
              <a:t>y=-0.02491x+0.21384</a:t>
            </a:r>
            <a:endParaRPr lang="en-US" sz="1600" dirty="0"/>
          </a:p>
        </p:txBody>
      </p:sp>
    </p:spTree>
    <p:extLst>
      <p:ext uri="{BB962C8B-B14F-4D97-AF65-F5344CB8AC3E}">
        <p14:creationId xmlns:p14="http://schemas.microsoft.com/office/powerpoint/2010/main" val="38014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pic>
        <p:nvPicPr>
          <p:cNvPr id="53" name="Picture 52">
            <a:extLst>
              <a:ext uri="{FF2B5EF4-FFF2-40B4-BE49-F238E27FC236}">
                <a16:creationId xmlns:a16="http://schemas.microsoft.com/office/drawing/2014/main" id="{37E136B1-734C-428D-AF47-9DA2385A4529}"/>
              </a:ext>
            </a:extLst>
          </p:cNvPr>
          <p:cNvPicPr>
            <a:picLocks noChangeAspect="1"/>
          </p:cNvPicPr>
          <p:nvPr/>
        </p:nvPicPr>
        <p:blipFill>
          <a:blip r:embed="rId3"/>
          <a:stretch>
            <a:fillRect/>
          </a:stretch>
        </p:blipFill>
        <p:spPr>
          <a:xfrm>
            <a:off x="578360" y="1106951"/>
            <a:ext cx="3300914" cy="3291305"/>
          </a:xfrm>
          <a:prstGeom prst="rect">
            <a:avLst/>
          </a:prstGeom>
        </p:spPr>
      </p:pic>
      <p:pic>
        <p:nvPicPr>
          <p:cNvPr id="54" name="Picture 53">
            <a:extLst>
              <a:ext uri="{FF2B5EF4-FFF2-40B4-BE49-F238E27FC236}">
                <a16:creationId xmlns:a16="http://schemas.microsoft.com/office/drawing/2014/main" id="{D93543C8-5B2C-4984-8B8C-720FA113676B}"/>
              </a:ext>
            </a:extLst>
          </p:cNvPr>
          <p:cNvPicPr>
            <a:picLocks noChangeAspect="1"/>
          </p:cNvPicPr>
          <p:nvPr/>
        </p:nvPicPr>
        <p:blipFill>
          <a:blip r:embed="rId4"/>
          <a:stretch>
            <a:fillRect/>
          </a:stretch>
        </p:blipFill>
        <p:spPr>
          <a:xfrm>
            <a:off x="4457631" y="1030751"/>
            <a:ext cx="3508836" cy="3562080"/>
          </a:xfrm>
          <a:prstGeom prst="rect">
            <a:avLst/>
          </a:prstGeom>
        </p:spPr>
      </p:pic>
      <p:sp>
        <p:nvSpPr>
          <p:cNvPr id="55" name="Google Shape;720;p46">
            <a:extLst>
              <a:ext uri="{FF2B5EF4-FFF2-40B4-BE49-F238E27FC236}">
                <a16:creationId xmlns:a16="http://schemas.microsoft.com/office/drawing/2014/main" id="{65BB2DF0-924F-4B29-819F-3263EBAF9AF1}"/>
              </a:ext>
            </a:extLst>
          </p:cNvPr>
          <p:cNvSpPr txBox="1">
            <a:spLocks/>
          </p:cNvSpPr>
          <p:nvPr/>
        </p:nvSpPr>
        <p:spPr>
          <a:xfrm>
            <a:off x="578360" y="73208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Line of Regression:</a:t>
            </a:r>
            <a:endParaRPr lang="en-US" sz="1600" dirty="0"/>
          </a:p>
        </p:txBody>
      </p:sp>
      <p:sp>
        <p:nvSpPr>
          <p:cNvPr id="56" name="Google Shape;720;p46">
            <a:extLst>
              <a:ext uri="{FF2B5EF4-FFF2-40B4-BE49-F238E27FC236}">
                <a16:creationId xmlns:a16="http://schemas.microsoft.com/office/drawing/2014/main" id="{25211386-7AA3-4086-B3F6-BDDB90C28FCD}"/>
              </a:ext>
            </a:extLst>
          </p:cNvPr>
          <p:cNvSpPr txBox="1">
            <a:spLocks/>
          </p:cNvSpPr>
          <p:nvPr/>
        </p:nvSpPr>
        <p:spPr>
          <a:xfrm>
            <a:off x="4572000" y="667572"/>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Density Plot:</a:t>
            </a:r>
            <a:endParaRPr lang="en-US" sz="1600" dirty="0"/>
          </a:p>
        </p:txBody>
      </p:sp>
    </p:spTree>
    <p:extLst>
      <p:ext uri="{BB962C8B-B14F-4D97-AF65-F5344CB8AC3E}">
        <p14:creationId xmlns:p14="http://schemas.microsoft.com/office/powerpoint/2010/main" val="657091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1"/>
          <p:cNvSpPr txBox="1">
            <a:spLocks noGrp="1"/>
          </p:cNvSpPr>
          <p:nvPr>
            <p:ph type="title"/>
          </p:nvPr>
        </p:nvSpPr>
        <p:spPr>
          <a:xfrm>
            <a:off x="6311450" y="1973225"/>
            <a:ext cx="2375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latin typeface="Playfair Display"/>
                <a:ea typeface="Playfair Display"/>
                <a:cs typeface="Playfair Display"/>
                <a:sym typeface="Playfair Display"/>
              </a:rPr>
              <a:t>GROUP </a:t>
            </a:r>
            <a:r>
              <a:rPr lang="en" sz="4100" dirty="0">
                <a:latin typeface="Playfair Display"/>
                <a:ea typeface="Playfair Display"/>
                <a:cs typeface="Playfair Display"/>
                <a:sym typeface="Playfair Display"/>
              </a:rPr>
              <a:t>1</a:t>
            </a:r>
            <a:endParaRPr sz="4100" dirty="0">
              <a:latin typeface="Playfair Display"/>
              <a:ea typeface="Playfair Display"/>
              <a:cs typeface="Playfair Display"/>
              <a:sym typeface="Playfair Display"/>
            </a:endParaRPr>
          </a:p>
        </p:txBody>
      </p:sp>
      <p:sp>
        <p:nvSpPr>
          <p:cNvPr id="244" name="Google Shape;244;p41"/>
          <p:cNvSpPr txBox="1">
            <a:spLocks noGrp="1"/>
          </p:cNvSpPr>
          <p:nvPr>
            <p:ph type="subTitle" idx="1"/>
          </p:nvPr>
        </p:nvSpPr>
        <p:spPr>
          <a:xfrm>
            <a:off x="6466175" y="2545925"/>
            <a:ext cx="2465700" cy="904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300">
                <a:latin typeface="Times New Roman"/>
                <a:ea typeface="Times New Roman"/>
                <a:cs typeface="Times New Roman"/>
                <a:sym typeface="Times New Roman"/>
              </a:rPr>
              <a:t>B004 SHRESTH AGRAWAL</a:t>
            </a:r>
            <a:endParaRPr sz="1300">
              <a:latin typeface="Times New Roman"/>
              <a:ea typeface="Times New Roman"/>
              <a:cs typeface="Times New Roman"/>
              <a:sym typeface="Times New Roman"/>
            </a:endParaRPr>
          </a:p>
          <a:p>
            <a:pPr marL="0" lvl="0" indent="0" algn="just" rtl="0">
              <a:spcBef>
                <a:spcPts val="0"/>
              </a:spcBef>
              <a:spcAft>
                <a:spcPts val="0"/>
              </a:spcAft>
              <a:buNone/>
            </a:pPr>
            <a:r>
              <a:rPr lang="en" sz="1300">
                <a:latin typeface="Times New Roman"/>
                <a:ea typeface="Times New Roman"/>
                <a:cs typeface="Times New Roman"/>
                <a:sym typeface="Times New Roman"/>
              </a:rPr>
              <a:t>B001 ABHISHEK AGGARWAL</a:t>
            </a:r>
            <a:endParaRPr sz="1300">
              <a:latin typeface="Times New Roman"/>
              <a:ea typeface="Times New Roman"/>
              <a:cs typeface="Times New Roman"/>
              <a:sym typeface="Times New Roman"/>
            </a:endParaRPr>
          </a:p>
          <a:p>
            <a:pPr marL="0" lvl="0" indent="0" algn="just" rtl="0">
              <a:spcBef>
                <a:spcPts val="0"/>
              </a:spcBef>
              <a:spcAft>
                <a:spcPts val="0"/>
              </a:spcAft>
              <a:buNone/>
            </a:pPr>
            <a:r>
              <a:rPr lang="en" sz="1300">
                <a:latin typeface="Times New Roman"/>
                <a:ea typeface="Times New Roman"/>
                <a:cs typeface="Times New Roman"/>
                <a:sym typeface="Times New Roman"/>
              </a:rPr>
              <a:t>B006 ARUNAV ATRISHI</a:t>
            </a:r>
            <a:endParaRPr sz="1300">
              <a:latin typeface="Times New Roman"/>
              <a:ea typeface="Times New Roman"/>
              <a:cs typeface="Times New Roman"/>
              <a:sym typeface="Times New Roman"/>
            </a:endParaRPr>
          </a:p>
        </p:txBody>
      </p:sp>
      <p:grpSp>
        <p:nvGrpSpPr>
          <p:cNvPr id="245" name="Google Shape;245;p41"/>
          <p:cNvGrpSpPr/>
          <p:nvPr/>
        </p:nvGrpSpPr>
        <p:grpSpPr>
          <a:xfrm>
            <a:off x="457198" y="740196"/>
            <a:ext cx="4176135" cy="3663093"/>
            <a:chOff x="457198" y="740196"/>
            <a:chExt cx="4176135" cy="3663093"/>
          </a:xfrm>
        </p:grpSpPr>
        <p:sp>
          <p:nvSpPr>
            <p:cNvPr id="246" name="Google Shape;246;p41"/>
            <p:cNvSpPr/>
            <p:nvPr/>
          </p:nvSpPr>
          <p:spPr>
            <a:xfrm>
              <a:off x="4633259" y="4224847"/>
              <a:ext cx="67" cy="3467"/>
            </a:xfrm>
            <a:custGeom>
              <a:avLst/>
              <a:gdLst/>
              <a:ahLst/>
              <a:cxnLst/>
              <a:rect l="l" t="t" r="r" b="b"/>
              <a:pathLst>
                <a:path w="1" h="52" extrusionOk="0">
                  <a:moveTo>
                    <a:pt x="0" y="51"/>
                  </a:moveTo>
                  <a:cubicBezTo>
                    <a:pt x="0" y="41"/>
                    <a:pt x="0" y="31"/>
                    <a:pt x="0" y="21"/>
                  </a:cubicBez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1"/>
            <p:cNvSpPr/>
            <p:nvPr/>
          </p:nvSpPr>
          <p:spPr>
            <a:xfrm>
              <a:off x="4608653" y="4267857"/>
              <a:ext cx="16471" cy="69150"/>
            </a:xfrm>
            <a:custGeom>
              <a:avLst/>
              <a:gdLst/>
              <a:ahLst/>
              <a:cxnLst/>
              <a:rect l="l" t="t" r="r" b="b"/>
              <a:pathLst>
                <a:path w="247" h="1037" extrusionOk="0">
                  <a:moveTo>
                    <a:pt x="123" y="1"/>
                  </a:moveTo>
                  <a:cubicBezTo>
                    <a:pt x="51" y="1"/>
                    <a:pt x="0" y="52"/>
                    <a:pt x="0" y="124"/>
                  </a:cubicBezTo>
                  <a:lnTo>
                    <a:pt x="0" y="903"/>
                  </a:lnTo>
                  <a:cubicBezTo>
                    <a:pt x="0" y="975"/>
                    <a:pt x="51" y="1026"/>
                    <a:pt x="123" y="1036"/>
                  </a:cubicBezTo>
                  <a:cubicBezTo>
                    <a:pt x="185" y="1026"/>
                    <a:pt x="246" y="975"/>
                    <a:pt x="246" y="903"/>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1"/>
            <p:cNvSpPr/>
            <p:nvPr/>
          </p:nvSpPr>
          <p:spPr>
            <a:xfrm>
              <a:off x="4583313" y="4282261"/>
              <a:ext cx="15804" cy="71150"/>
            </a:xfrm>
            <a:custGeom>
              <a:avLst/>
              <a:gdLst/>
              <a:ahLst/>
              <a:cxnLst/>
              <a:rect l="l" t="t" r="r" b="b"/>
              <a:pathLst>
                <a:path w="237" h="1067" extrusionOk="0">
                  <a:moveTo>
                    <a:pt x="124" y="0"/>
                  </a:moveTo>
                  <a:cubicBezTo>
                    <a:pt x="52" y="0"/>
                    <a:pt x="1" y="51"/>
                    <a:pt x="1" y="113"/>
                  </a:cubicBezTo>
                  <a:lnTo>
                    <a:pt x="1" y="943"/>
                  </a:lnTo>
                  <a:cubicBezTo>
                    <a:pt x="1" y="1005"/>
                    <a:pt x="52" y="1066"/>
                    <a:pt x="124" y="1066"/>
                  </a:cubicBezTo>
                  <a:cubicBezTo>
                    <a:pt x="185" y="1066"/>
                    <a:pt x="237" y="1005"/>
                    <a:pt x="237" y="94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1"/>
            <p:cNvSpPr/>
            <p:nvPr/>
          </p:nvSpPr>
          <p:spPr>
            <a:xfrm>
              <a:off x="4625057" y="4086078"/>
              <a:ext cx="67" cy="3467"/>
            </a:xfrm>
            <a:custGeom>
              <a:avLst/>
              <a:gdLst/>
              <a:ahLst/>
              <a:cxnLst/>
              <a:rect l="l" t="t" r="r" b="b"/>
              <a:pathLst>
                <a:path w="1" h="52" extrusionOk="0">
                  <a:moveTo>
                    <a:pt x="0" y="51"/>
                  </a:moveTo>
                  <a:lnTo>
                    <a:pt x="0" y="21"/>
                  </a:lnTo>
                  <a:lnTo>
                    <a:pt x="0" y="0"/>
                  </a:lnTo>
                  <a:lnTo>
                    <a:pt x="0" y="0"/>
                  </a:lnTo>
                  <a:lnTo>
                    <a:pt x="0"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1"/>
            <p:cNvSpPr/>
            <p:nvPr/>
          </p:nvSpPr>
          <p:spPr>
            <a:xfrm>
              <a:off x="4599717" y="4129089"/>
              <a:ext cx="16471" cy="68483"/>
            </a:xfrm>
            <a:custGeom>
              <a:avLst/>
              <a:gdLst/>
              <a:ahLst/>
              <a:cxnLst/>
              <a:rect l="l" t="t" r="r" b="b"/>
              <a:pathLst>
                <a:path w="247" h="1027" extrusionOk="0">
                  <a:moveTo>
                    <a:pt x="124" y="1"/>
                  </a:moveTo>
                  <a:cubicBezTo>
                    <a:pt x="62" y="1"/>
                    <a:pt x="1" y="52"/>
                    <a:pt x="1" y="124"/>
                  </a:cubicBezTo>
                  <a:lnTo>
                    <a:pt x="1" y="903"/>
                  </a:lnTo>
                  <a:cubicBezTo>
                    <a:pt x="1" y="965"/>
                    <a:pt x="62" y="1026"/>
                    <a:pt x="124" y="1026"/>
                  </a:cubicBezTo>
                  <a:cubicBezTo>
                    <a:pt x="196" y="1026"/>
                    <a:pt x="247" y="965"/>
                    <a:pt x="247" y="90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41"/>
            <p:cNvGrpSpPr/>
            <p:nvPr/>
          </p:nvGrpSpPr>
          <p:grpSpPr>
            <a:xfrm>
              <a:off x="457198" y="740196"/>
              <a:ext cx="4176135" cy="3663093"/>
              <a:chOff x="457198" y="740196"/>
              <a:chExt cx="4176135" cy="3663093"/>
            </a:xfrm>
          </p:grpSpPr>
          <p:sp>
            <p:nvSpPr>
              <p:cNvPr id="252" name="Google Shape;252;p41"/>
              <p:cNvSpPr/>
              <p:nvPr/>
            </p:nvSpPr>
            <p:spPr>
              <a:xfrm>
                <a:off x="1926811" y="2569164"/>
                <a:ext cx="170980" cy="1112264"/>
              </a:xfrm>
              <a:custGeom>
                <a:avLst/>
                <a:gdLst/>
                <a:ahLst/>
                <a:cxnLst/>
                <a:rect l="l" t="t" r="r" b="b"/>
                <a:pathLst>
                  <a:path w="2564" h="16680" extrusionOk="0">
                    <a:moveTo>
                      <a:pt x="0" y="0"/>
                    </a:moveTo>
                    <a:lnTo>
                      <a:pt x="0" y="16679"/>
                    </a:lnTo>
                    <a:lnTo>
                      <a:pt x="2563" y="16679"/>
                    </a:lnTo>
                    <a:lnTo>
                      <a:pt x="2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1"/>
              <p:cNvSpPr/>
              <p:nvPr/>
            </p:nvSpPr>
            <p:spPr>
              <a:xfrm>
                <a:off x="2200950" y="2338773"/>
                <a:ext cx="170980" cy="1342652"/>
              </a:xfrm>
              <a:custGeom>
                <a:avLst/>
                <a:gdLst/>
                <a:ahLst/>
                <a:cxnLst/>
                <a:rect l="l" t="t" r="r" b="b"/>
                <a:pathLst>
                  <a:path w="2564" h="20135" extrusionOk="0">
                    <a:moveTo>
                      <a:pt x="0" y="0"/>
                    </a:moveTo>
                    <a:lnTo>
                      <a:pt x="0" y="20134"/>
                    </a:lnTo>
                    <a:lnTo>
                      <a:pt x="2563" y="20134"/>
                    </a:lnTo>
                    <a:lnTo>
                      <a:pt x="25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1"/>
              <p:cNvSpPr/>
              <p:nvPr/>
            </p:nvSpPr>
            <p:spPr>
              <a:xfrm>
                <a:off x="2496961" y="2061904"/>
                <a:ext cx="171647" cy="1619518"/>
              </a:xfrm>
              <a:custGeom>
                <a:avLst/>
                <a:gdLst/>
                <a:ahLst/>
                <a:cxnLst/>
                <a:rect l="l" t="t" r="r" b="b"/>
                <a:pathLst>
                  <a:path w="2574" h="24287" extrusionOk="0">
                    <a:moveTo>
                      <a:pt x="0" y="1"/>
                    </a:moveTo>
                    <a:lnTo>
                      <a:pt x="0" y="24286"/>
                    </a:lnTo>
                    <a:lnTo>
                      <a:pt x="2573" y="24286"/>
                    </a:lnTo>
                    <a:lnTo>
                      <a:pt x="2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1"/>
              <p:cNvSpPr/>
              <p:nvPr/>
            </p:nvSpPr>
            <p:spPr>
              <a:xfrm>
                <a:off x="2771101" y="1782300"/>
                <a:ext cx="171647" cy="1899118"/>
              </a:xfrm>
              <a:custGeom>
                <a:avLst/>
                <a:gdLst/>
                <a:ahLst/>
                <a:cxnLst/>
                <a:rect l="l" t="t" r="r" b="b"/>
                <a:pathLst>
                  <a:path w="2574" h="28480" extrusionOk="0">
                    <a:moveTo>
                      <a:pt x="0" y="1"/>
                    </a:moveTo>
                    <a:lnTo>
                      <a:pt x="0" y="28479"/>
                    </a:lnTo>
                    <a:lnTo>
                      <a:pt x="2573" y="28479"/>
                    </a:lnTo>
                    <a:lnTo>
                      <a:pt x="25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1"/>
              <p:cNvSpPr/>
              <p:nvPr/>
            </p:nvSpPr>
            <p:spPr>
              <a:xfrm>
                <a:off x="3087584" y="1590252"/>
                <a:ext cx="171647" cy="2091163"/>
              </a:xfrm>
              <a:custGeom>
                <a:avLst/>
                <a:gdLst/>
                <a:ahLst/>
                <a:cxnLst/>
                <a:rect l="l" t="t" r="r" b="b"/>
                <a:pathLst>
                  <a:path w="2574" h="31360" extrusionOk="0">
                    <a:moveTo>
                      <a:pt x="1" y="0"/>
                    </a:moveTo>
                    <a:lnTo>
                      <a:pt x="1" y="31359"/>
                    </a:lnTo>
                    <a:lnTo>
                      <a:pt x="2574" y="31359"/>
                    </a:lnTo>
                    <a:lnTo>
                      <a:pt x="2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1"/>
              <p:cNvSpPr/>
              <p:nvPr/>
            </p:nvSpPr>
            <p:spPr>
              <a:xfrm>
                <a:off x="3423940" y="1256635"/>
                <a:ext cx="171647" cy="2424776"/>
              </a:xfrm>
              <a:custGeom>
                <a:avLst/>
                <a:gdLst/>
                <a:ahLst/>
                <a:cxnLst/>
                <a:rect l="l" t="t" r="r" b="b"/>
                <a:pathLst>
                  <a:path w="2574" h="36363" extrusionOk="0">
                    <a:moveTo>
                      <a:pt x="0" y="0"/>
                    </a:moveTo>
                    <a:lnTo>
                      <a:pt x="0" y="36362"/>
                    </a:lnTo>
                    <a:lnTo>
                      <a:pt x="2573" y="36362"/>
                    </a:lnTo>
                    <a:lnTo>
                      <a:pt x="25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1"/>
              <p:cNvSpPr/>
              <p:nvPr/>
            </p:nvSpPr>
            <p:spPr>
              <a:xfrm>
                <a:off x="1898803" y="897078"/>
                <a:ext cx="1737811" cy="1420537"/>
              </a:xfrm>
              <a:custGeom>
                <a:avLst/>
                <a:gdLst/>
                <a:ahLst/>
                <a:cxnLst/>
                <a:rect l="l" t="t" r="r" b="b"/>
                <a:pathLst>
                  <a:path w="26060" h="21303" fill="none" extrusionOk="0">
                    <a:moveTo>
                      <a:pt x="0" y="21303"/>
                    </a:moveTo>
                    <a:lnTo>
                      <a:pt x="1651" y="19078"/>
                    </a:lnTo>
                    <a:lnTo>
                      <a:pt x="5362" y="19078"/>
                    </a:lnTo>
                    <a:lnTo>
                      <a:pt x="12702" y="10908"/>
                    </a:lnTo>
                    <a:lnTo>
                      <a:pt x="16126" y="10908"/>
                    </a:lnTo>
                    <a:lnTo>
                      <a:pt x="26059" y="0"/>
                    </a:lnTo>
                  </a:path>
                </a:pathLst>
              </a:custGeom>
              <a:noFill/>
              <a:ln w="12825" cap="flat" cmpd="sng">
                <a:solidFill>
                  <a:schemeClr val="accent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1"/>
              <p:cNvSpPr/>
              <p:nvPr/>
            </p:nvSpPr>
            <p:spPr>
              <a:xfrm>
                <a:off x="3547639" y="868337"/>
                <a:ext cx="119033" cy="118295"/>
              </a:xfrm>
              <a:custGeom>
                <a:avLst/>
                <a:gdLst/>
                <a:ahLst/>
                <a:cxnLst/>
                <a:rect l="l" t="t" r="r" b="b"/>
                <a:pathLst>
                  <a:path w="1785" h="1774" extrusionOk="0">
                    <a:moveTo>
                      <a:pt x="1723" y="1"/>
                    </a:moveTo>
                    <a:lnTo>
                      <a:pt x="493" y="52"/>
                    </a:lnTo>
                    <a:lnTo>
                      <a:pt x="1" y="605"/>
                    </a:lnTo>
                    <a:lnTo>
                      <a:pt x="1231" y="544"/>
                    </a:lnTo>
                    <a:lnTo>
                      <a:pt x="1282" y="1774"/>
                    </a:lnTo>
                    <a:lnTo>
                      <a:pt x="1785" y="1231"/>
                    </a:lnTo>
                    <a:lnTo>
                      <a:pt x="1723" y="1"/>
                    </a:ln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1"/>
              <p:cNvSpPr/>
              <p:nvPr/>
            </p:nvSpPr>
            <p:spPr>
              <a:xfrm>
                <a:off x="1853658" y="2301164"/>
                <a:ext cx="62951" cy="53879"/>
              </a:xfrm>
              <a:custGeom>
                <a:avLst/>
                <a:gdLst/>
                <a:ahLst/>
                <a:cxnLst/>
                <a:rect l="l" t="t" r="r" b="b"/>
                <a:pathLst>
                  <a:path w="944" h="808" extrusionOk="0">
                    <a:moveTo>
                      <a:pt x="534" y="1"/>
                    </a:moveTo>
                    <a:cubicBezTo>
                      <a:pt x="185" y="1"/>
                      <a:pt x="1" y="411"/>
                      <a:pt x="236" y="667"/>
                    </a:cubicBezTo>
                    <a:cubicBezTo>
                      <a:pt x="318" y="764"/>
                      <a:pt x="428" y="808"/>
                      <a:pt x="535" y="808"/>
                    </a:cubicBezTo>
                    <a:cubicBezTo>
                      <a:pt x="724" y="808"/>
                      <a:pt x="907" y="673"/>
                      <a:pt x="933" y="452"/>
                    </a:cubicBezTo>
                    <a:cubicBezTo>
                      <a:pt x="944" y="226"/>
                      <a:pt x="769" y="2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1"/>
              <p:cNvSpPr/>
              <p:nvPr/>
            </p:nvSpPr>
            <p:spPr>
              <a:xfrm>
                <a:off x="1974690" y="2143924"/>
                <a:ext cx="62951" cy="53946"/>
              </a:xfrm>
              <a:custGeom>
                <a:avLst/>
                <a:gdLst/>
                <a:ahLst/>
                <a:cxnLst/>
                <a:rect l="l" t="t" r="r" b="b"/>
                <a:pathLst>
                  <a:path w="944" h="809" extrusionOk="0">
                    <a:moveTo>
                      <a:pt x="523" y="1"/>
                    </a:moveTo>
                    <a:cubicBezTo>
                      <a:pt x="185" y="1"/>
                      <a:pt x="0" y="411"/>
                      <a:pt x="226" y="667"/>
                    </a:cubicBezTo>
                    <a:cubicBezTo>
                      <a:pt x="311" y="764"/>
                      <a:pt x="422" y="808"/>
                      <a:pt x="529" y="808"/>
                    </a:cubicBezTo>
                    <a:cubicBezTo>
                      <a:pt x="717" y="808"/>
                      <a:pt x="897" y="673"/>
                      <a:pt x="923" y="452"/>
                    </a:cubicBezTo>
                    <a:cubicBezTo>
                      <a:pt x="943" y="216"/>
                      <a:pt x="759" y="21"/>
                      <a:pt x="523"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1"/>
              <p:cNvSpPr/>
              <p:nvPr/>
            </p:nvSpPr>
            <p:spPr>
              <a:xfrm>
                <a:off x="2220755" y="2132988"/>
                <a:ext cx="62951" cy="53413"/>
              </a:xfrm>
              <a:custGeom>
                <a:avLst/>
                <a:gdLst/>
                <a:ahLst/>
                <a:cxnLst/>
                <a:rect l="l" t="t" r="r" b="b"/>
                <a:pathLst>
                  <a:path w="944" h="801" extrusionOk="0">
                    <a:moveTo>
                      <a:pt x="534" y="1"/>
                    </a:moveTo>
                    <a:cubicBezTo>
                      <a:pt x="185" y="1"/>
                      <a:pt x="1" y="411"/>
                      <a:pt x="236" y="667"/>
                    </a:cubicBezTo>
                    <a:cubicBezTo>
                      <a:pt x="317" y="759"/>
                      <a:pt x="425" y="801"/>
                      <a:pt x="532" y="801"/>
                    </a:cubicBezTo>
                    <a:cubicBezTo>
                      <a:pt x="721" y="801"/>
                      <a:pt x="907" y="668"/>
                      <a:pt x="934" y="452"/>
                    </a:cubicBezTo>
                    <a:cubicBezTo>
                      <a:pt x="944" y="216"/>
                      <a:pt x="769" y="11"/>
                      <a:pt x="534" y="1"/>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1"/>
              <p:cNvSpPr/>
              <p:nvPr/>
            </p:nvSpPr>
            <p:spPr>
              <a:xfrm>
                <a:off x="2705416" y="1590252"/>
                <a:ext cx="63017" cy="53546"/>
              </a:xfrm>
              <a:custGeom>
                <a:avLst/>
                <a:gdLst/>
                <a:ahLst/>
                <a:cxnLst/>
                <a:rect l="l" t="t" r="r" b="b"/>
                <a:pathLst>
                  <a:path w="945" h="803" extrusionOk="0">
                    <a:moveTo>
                      <a:pt x="534" y="0"/>
                    </a:moveTo>
                    <a:cubicBezTo>
                      <a:pt x="185" y="0"/>
                      <a:pt x="1" y="410"/>
                      <a:pt x="226" y="666"/>
                    </a:cubicBezTo>
                    <a:cubicBezTo>
                      <a:pt x="309" y="760"/>
                      <a:pt x="418" y="803"/>
                      <a:pt x="526" y="803"/>
                    </a:cubicBezTo>
                    <a:cubicBezTo>
                      <a:pt x="714" y="803"/>
                      <a:pt x="898" y="672"/>
                      <a:pt x="924" y="451"/>
                    </a:cubicBezTo>
                    <a:cubicBezTo>
                      <a:pt x="944" y="215"/>
                      <a:pt x="760" y="21"/>
                      <a:pt x="534"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1"/>
              <p:cNvSpPr/>
              <p:nvPr/>
            </p:nvSpPr>
            <p:spPr>
              <a:xfrm>
                <a:off x="2931743" y="1590252"/>
                <a:ext cx="62951" cy="53546"/>
              </a:xfrm>
              <a:custGeom>
                <a:avLst/>
                <a:gdLst/>
                <a:ahLst/>
                <a:cxnLst/>
                <a:rect l="l" t="t" r="r" b="b"/>
                <a:pathLst>
                  <a:path w="944" h="803" extrusionOk="0">
                    <a:moveTo>
                      <a:pt x="533" y="0"/>
                    </a:moveTo>
                    <a:cubicBezTo>
                      <a:pt x="185" y="0"/>
                      <a:pt x="0" y="410"/>
                      <a:pt x="226" y="666"/>
                    </a:cubicBezTo>
                    <a:cubicBezTo>
                      <a:pt x="312" y="760"/>
                      <a:pt x="422" y="803"/>
                      <a:pt x="531" y="803"/>
                    </a:cubicBezTo>
                    <a:cubicBezTo>
                      <a:pt x="719" y="803"/>
                      <a:pt x="900" y="672"/>
                      <a:pt x="933" y="451"/>
                    </a:cubicBezTo>
                    <a:cubicBezTo>
                      <a:pt x="943" y="215"/>
                      <a:pt x="769" y="21"/>
                      <a:pt x="533" y="0"/>
                    </a:cubicBezTo>
                    <a:close/>
                  </a:path>
                </a:pathLst>
              </a:custGeom>
              <a:solidFill>
                <a:srgbClr val="F792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1"/>
              <p:cNvSpPr/>
              <p:nvPr/>
            </p:nvSpPr>
            <p:spPr>
              <a:xfrm>
                <a:off x="3371259" y="2179800"/>
                <a:ext cx="525811" cy="350950"/>
              </a:xfrm>
              <a:custGeom>
                <a:avLst/>
                <a:gdLst/>
                <a:ahLst/>
                <a:cxnLst/>
                <a:rect l="l" t="t" r="r" b="b"/>
                <a:pathLst>
                  <a:path w="7885" h="5263" extrusionOk="0">
                    <a:moveTo>
                      <a:pt x="6688" y="0"/>
                    </a:moveTo>
                    <a:cubicBezTo>
                      <a:pt x="6313" y="0"/>
                      <a:pt x="5948" y="195"/>
                      <a:pt x="5752" y="539"/>
                    </a:cubicBezTo>
                    <a:lnTo>
                      <a:pt x="4224" y="3030"/>
                    </a:lnTo>
                    <a:lnTo>
                      <a:pt x="267" y="1677"/>
                    </a:lnTo>
                    <a:lnTo>
                      <a:pt x="1" y="2794"/>
                    </a:lnTo>
                    <a:cubicBezTo>
                      <a:pt x="1" y="2794"/>
                      <a:pt x="2815" y="5263"/>
                      <a:pt x="4589" y="5263"/>
                    </a:cubicBezTo>
                    <a:cubicBezTo>
                      <a:pt x="4698" y="5263"/>
                      <a:pt x="4802" y="5254"/>
                      <a:pt x="4901" y="5234"/>
                    </a:cubicBezTo>
                    <a:cubicBezTo>
                      <a:pt x="6101" y="4988"/>
                      <a:pt x="7095" y="2702"/>
                      <a:pt x="7648" y="1441"/>
                    </a:cubicBezTo>
                    <a:cubicBezTo>
                      <a:pt x="7884" y="908"/>
                      <a:pt x="7669" y="293"/>
                      <a:pt x="7156" y="27"/>
                    </a:cubicBezTo>
                    <a:lnTo>
                      <a:pt x="7156" y="27"/>
                    </a:lnTo>
                    <a:lnTo>
                      <a:pt x="7197" y="129"/>
                    </a:lnTo>
                    <a:cubicBezTo>
                      <a:pt x="7036" y="42"/>
                      <a:pt x="6861" y="0"/>
                      <a:pt x="6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1"/>
              <p:cNvSpPr/>
              <p:nvPr/>
            </p:nvSpPr>
            <p:spPr>
              <a:xfrm>
                <a:off x="3248893" y="1927937"/>
                <a:ext cx="209258" cy="413632"/>
              </a:xfrm>
              <a:custGeom>
                <a:avLst/>
                <a:gdLst/>
                <a:ahLst/>
                <a:cxnLst/>
                <a:rect l="l" t="t" r="r" b="b"/>
                <a:pathLst>
                  <a:path w="3138" h="6203" extrusionOk="0">
                    <a:moveTo>
                      <a:pt x="831" y="0"/>
                    </a:moveTo>
                    <a:lnTo>
                      <a:pt x="1" y="328"/>
                    </a:lnTo>
                    <a:lnTo>
                      <a:pt x="2307" y="6202"/>
                    </a:lnTo>
                    <a:lnTo>
                      <a:pt x="3138" y="5874"/>
                    </a:lnTo>
                    <a:lnTo>
                      <a:pt x="831" y="0"/>
                    </a:lnTo>
                    <a:close/>
                  </a:path>
                </a:pathLst>
              </a:custGeom>
              <a:solidFill>
                <a:srgbClr val="808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1"/>
              <p:cNvSpPr/>
              <p:nvPr/>
            </p:nvSpPr>
            <p:spPr>
              <a:xfrm>
                <a:off x="3271499" y="2020360"/>
                <a:ext cx="317221" cy="608411"/>
              </a:xfrm>
              <a:custGeom>
                <a:avLst/>
                <a:gdLst/>
                <a:ahLst/>
                <a:cxnLst/>
                <a:rect l="l" t="t" r="r" b="b"/>
                <a:pathLst>
                  <a:path w="4757" h="9124" extrusionOk="0">
                    <a:moveTo>
                      <a:pt x="1085" y="1"/>
                    </a:moveTo>
                    <a:cubicBezTo>
                      <a:pt x="1017" y="1"/>
                      <a:pt x="948" y="13"/>
                      <a:pt x="882" y="39"/>
                    </a:cubicBezTo>
                    <a:lnTo>
                      <a:pt x="441" y="213"/>
                    </a:lnTo>
                    <a:cubicBezTo>
                      <a:pt x="144" y="336"/>
                      <a:pt x="0" y="665"/>
                      <a:pt x="113" y="962"/>
                    </a:cubicBezTo>
                    <a:lnTo>
                      <a:pt x="3137" y="8763"/>
                    </a:lnTo>
                    <a:cubicBezTo>
                      <a:pt x="3223" y="8982"/>
                      <a:pt x="3441" y="9124"/>
                      <a:pt x="3671" y="9124"/>
                    </a:cubicBezTo>
                    <a:cubicBezTo>
                      <a:pt x="3742" y="9124"/>
                      <a:pt x="3815" y="9110"/>
                      <a:pt x="3885" y="9081"/>
                    </a:cubicBezTo>
                    <a:lnTo>
                      <a:pt x="4316" y="8907"/>
                    </a:lnTo>
                    <a:cubicBezTo>
                      <a:pt x="4613" y="8794"/>
                      <a:pt x="4757" y="8466"/>
                      <a:pt x="4644" y="8169"/>
                    </a:cubicBezTo>
                    <a:lnTo>
                      <a:pt x="1620" y="367"/>
                    </a:lnTo>
                    <a:cubicBezTo>
                      <a:pt x="1533" y="139"/>
                      <a:pt x="1313" y="1"/>
                      <a:pt x="10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1"/>
              <p:cNvSpPr/>
              <p:nvPr/>
            </p:nvSpPr>
            <p:spPr>
              <a:xfrm>
                <a:off x="3203148" y="1860920"/>
                <a:ext cx="127168" cy="108092"/>
              </a:xfrm>
              <a:custGeom>
                <a:avLst/>
                <a:gdLst/>
                <a:ahLst/>
                <a:cxnLst/>
                <a:rect l="l" t="t" r="r" b="b"/>
                <a:pathLst>
                  <a:path w="1907" h="1621" extrusionOk="0">
                    <a:moveTo>
                      <a:pt x="1507" y="1"/>
                    </a:moveTo>
                    <a:lnTo>
                      <a:pt x="0" y="595"/>
                    </a:lnTo>
                    <a:lnTo>
                      <a:pt x="400" y="1620"/>
                    </a:lnTo>
                    <a:lnTo>
                      <a:pt x="1907" y="1026"/>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1"/>
              <p:cNvSpPr/>
              <p:nvPr/>
            </p:nvSpPr>
            <p:spPr>
              <a:xfrm>
                <a:off x="2558444" y="984500"/>
                <a:ext cx="1058358" cy="957294"/>
              </a:xfrm>
              <a:custGeom>
                <a:avLst/>
                <a:gdLst/>
                <a:ahLst/>
                <a:cxnLst/>
                <a:rect l="l" t="t" r="r" b="b"/>
                <a:pathLst>
                  <a:path w="15871" h="14356" extrusionOk="0">
                    <a:moveTo>
                      <a:pt x="7756" y="1651"/>
                    </a:moveTo>
                    <a:cubicBezTo>
                      <a:pt x="7781" y="1651"/>
                      <a:pt x="7807" y="1651"/>
                      <a:pt x="7833" y="1652"/>
                    </a:cubicBezTo>
                    <a:cubicBezTo>
                      <a:pt x="10068" y="1693"/>
                      <a:pt x="12057" y="3077"/>
                      <a:pt x="12877" y="5158"/>
                    </a:cubicBezTo>
                    <a:cubicBezTo>
                      <a:pt x="13994" y="7987"/>
                      <a:pt x="12600" y="11196"/>
                      <a:pt x="9760" y="12323"/>
                    </a:cubicBezTo>
                    <a:cubicBezTo>
                      <a:pt x="9105" y="12578"/>
                      <a:pt x="8422" y="12702"/>
                      <a:pt x="7745" y="12702"/>
                    </a:cubicBezTo>
                    <a:cubicBezTo>
                      <a:pt x="6270" y="12702"/>
                      <a:pt x="4824" y="12114"/>
                      <a:pt x="3763" y="11011"/>
                    </a:cubicBezTo>
                    <a:cubicBezTo>
                      <a:pt x="2215" y="9412"/>
                      <a:pt x="1785" y="7023"/>
                      <a:pt x="2666" y="4973"/>
                    </a:cubicBezTo>
                    <a:cubicBezTo>
                      <a:pt x="3548" y="2947"/>
                      <a:pt x="5551" y="1651"/>
                      <a:pt x="7756" y="1651"/>
                    </a:cubicBezTo>
                    <a:close/>
                    <a:moveTo>
                      <a:pt x="7737" y="0"/>
                    </a:moveTo>
                    <a:cubicBezTo>
                      <a:pt x="4886" y="0"/>
                      <a:pt x="2301" y="1701"/>
                      <a:pt x="1159" y="4317"/>
                    </a:cubicBezTo>
                    <a:cubicBezTo>
                      <a:pt x="1" y="6982"/>
                      <a:pt x="565" y="10078"/>
                      <a:pt x="2574" y="12159"/>
                    </a:cubicBezTo>
                    <a:cubicBezTo>
                      <a:pt x="3957" y="13592"/>
                      <a:pt x="5836" y="14356"/>
                      <a:pt x="7748" y="14356"/>
                    </a:cubicBezTo>
                    <a:cubicBezTo>
                      <a:pt x="8628" y="14356"/>
                      <a:pt x="9516" y="14194"/>
                      <a:pt x="10365" y="13861"/>
                    </a:cubicBezTo>
                    <a:cubicBezTo>
                      <a:pt x="14056" y="12406"/>
                      <a:pt x="15870" y="8233"/>
                      <a:pt x="14414" y="4543"/>
                    </a:cubicBezTo>
                    <a:cubicBezTo>
                      <a:pt x="13348" y="1847"/>
                      <a:pt x="10765" y="53"/>
                      <a:pt x="7864" y="1"/>
                    </a:cubicBezTo>
                    <a:cubicBezTo>
                      <a:pt x="7821" y="1"/>
                      <a:pt x="7779" y="0"/>
                      <a:pt x="7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a:off x="2679476" y="1094594"/>
                <a:ext cx="789617" cy="736975"/>
              </a:xfrm>
              <a:custGeom>
                <a:avLst/>
                <a:gdLst/>
                <a:ahLst/>
                <a:cxnLst/>
                <a:rect l="l" t="t" r="r" b="b"/>
                <a:pathLst>
                  <a:path w="11841" h="11052" extrusionOk="0">
                    <a:moveTo>
                      <a:pt x="5918" y="1"/>
                    </a:moveTo>
                    <a:cubicBezTo>
                      <a:pt x="3224" y="1"/>
                      <a:pt x="871" y="1960"/>
                      <a:pt x="462" y="4706"/>
                    </a:cubicBezTo>
                    <a:cubicBezTo>
                      <a:pt x="0" y="7720"/>
                      <a:pt x="2081" y="10529"/>
                      <a:pt x="5095" y="10990"/>
                    </a:cubicBezTo>
                    <a:cubicBezTo>
                      <a:pt x="5373" y="11032"/>
                      <a:pt x="5648" y="11052"/>
                      <a:pt x="5920" y="11052"/>
                    </a:cubicBezTo>
                    <a:cubicBezTo>
                      <a:pt x="8615" y="11052"/>
                      <a:pt x="10970" y="9084"/>
                      <a:pt x="11380" y="6346"/>
                    </a:cubicBezTo>
                    <a:cubicBezTo>
                      <a:pt x="11841" y="3332"/>
                      <a:pt x="9760" y="513"/>
                      <a:pt x="6746" y="62"/>
                    </a:cubicBezTo>
                    <a:cubicBezTo>
                      <a:pt x="6467" y="21"/>
                      <a:pt x="6191" y="1"/>
                      <a:pt x="5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3715817" y="2150592"/>
                <a:ext cx="369235" cy="629816"/>
              </a:xfrm>
              <a:custGeom>
                <a:avLst/>
                <a:gdLst/>
                <a:ahLst/>
                <a:cxnLst/>
                <a:rect l="l" t="t" r="r" b="b"/>
                <a:pathLst>
                  <a:path w="5537" h="9445" extrusionOk="0">
                    <a:moveTo>
                      <a:pt x="2412" y="1"/>
                    </a:moveTo>
                    <a:cubicBezTo>
                      <a:pt x="1857" y="1"/>
                      <a:pt x="1549" y="280"/>
                      <a:pt x="1549" y="280"/>
                    </a:cubicBezTo>
                    <a:cubicBezTo>
                      <a:pt x="1549" y="280"/>
                      <a:pt x="185" y="547"/>
                      <a:pt x="113" y="3519"/>
                    </a:cubicBezTo>
                    <a:cubicBezTo>
                      <a:pt x="52" y="5765"/>
                      <a:pt x="1" y="9445"/>
                      <a:pt x="1" y="9445"/>
                    </a:cubicBezTo>
                    <a:lnTo>
                      <a:pt x="4891" y="9445"/>
                    </a:lnTo>
                    <a:cubicBezTo>
                      <a:pt x="4891" y="9445"/>
                      <a:pt x="5536" y="1982"/>
                      <a:pt x="4152" y="793"/>
                    </a:cubicBezTo>
                    <a:cubicBezTo>
                      <a:pt x="3439" y="174"/>
                      <a:pt x="2849" y="1"/>
                      <a:pt x="2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a:off x="3715150" y="1929270"/>
                <a:ext cx="198988" cy="263929"/>
              </a:xfrm>
              <a:custGeom>
                <a:avLst/>
                <a:gdLst/>
                <a:ahLst/>
                <a:cxnLst/>
                <a:rect l="l" t="t" r="r" b="b"/>
                <a:pathLst>
                  <a:path w="2984" h="3958" extrusionOk="0">
                    <a:moveTo>
                      <a:pt x="298" y="1"/>
                    </a:moveTo>
                    <a:cubicBezTo>
                      <a:pt x="298" y="1"/>
                      <a:pt x="0" y="2051"/>
                      <a:pt x="339" y="2533"/>
                    </a:cubicBezTo>
                    <a:cubicBezTo>
                      <a:pt x="677" y="3025"/>
                      <a:pt x="1518" y="3066"/>
                      <a:pt x="1518" y="3066"/>
                    </a:cubicBezTo>
                    <a:lnTo>
                      <a:pt x="1559" y="3958"/>
                    </a:lnTo>
                    <a:lnTo>
                      <a:pt x="2748" y="3548"/>
                    </a:lnTo>
                    <a:lnTo>
                      <a:pt x="2789" y="2533"/>
                    </a:lnTo>
                    <a:lnTo>
                      <a:pt x="2984" y="73"/>
                    </a:lnTo>
                    <a:lnTo>
                      <a:pt x="298" y="1"/>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a:off x="3698079" y="1871322"/>
                <a:ext cx="273475" cy="217318"/>
              </a:xfrm>
              <a:custGeom>
                <a:avLst/>
                <a:gdLst/>
                <a:ahLst/>
                <a:cxnLst/>
                <a:rect l="l" t="t" r="r" b="b"/>
                <a:pathLst>
                  <a:path w="4101" h="3259" extrusionOk="0">
                    <a:moveTo>
                      <a:pt x="1771" y="0"/>
                    </a:moveTo>
                    <a:cubicBezTo>
                      <a:pt x="1023" y="0"/>
                      <a:pt x="215" y="60"/>
                      <a:pt x="215" y="60"/>
                    </a:cubicBezTo>
                    <a:cubicBezTo>
                      <a:pt x="215" y="60"/>
                      <a:pt x="0" y="439"/>
                      <a:pt x="564" y="870"/>
                    </a:cubicBezTo>
                    <a:lnTo>
                      <a:pt x="2061" y="911"/>
                    </a:lnTo>
                    <a:cubicBezTo>
                      <a:pt x="1938" y="1249"/>
                      <a:pt x="1938" y="1618"/>
                      <a:pt x="2081" y="1956"/>
                    </a:cubicBezTo>
                    <a:cubicBezTo>
                      <a:pt x="2163" y="2120"/>
                      <a:pt x="2286" y="2264"/>
                      <a:pt x="2440" y="2377"/>
                    </a:cubicBezTo>
                    <a:cubicBezTo>
                      <a:pt x="2440" y="2377"/>
                      <a:pt x="2519" y="1905"/>
                      <a:pt x="2801" y="1905"/>
                    </a:cubicBezTo>
                    <a:cubicBezTo>
                      <a:pt x="2807" y="1905"/>
                      <a:pt x="2813" y="1905"/>
                      <a:pt x="2819" y="1905"/>
                    </a:cubicBezTo>
                    <a:cubicBezTo>
                      <a:pt x="3014" y="1926"/>
                      <a:pt x="3096" y="2295"/>
                      <a:pt x="2973" y="2592"/>
                    </a:cubicBezTo>
                    <a:cubicBezTo>
                      <a:pt x="2935" y="2743"/>
                      <a:pt x="2802" y="2851"/>
                      <a:pt x="2653" y="2851"/>
                    </a:cubicBezTo>
                    <a:cubicBezTo>
                      <a:pt x="2640" y="2851"/>
                      <a:pt x="2627" y="2850"/>
                      <a:pt x="2614" y="2848"/>
                    </a:cubicBezTo>
                    <a:lnTo>
                      <a:pt x="2614" y="2848"/>
                    </a:lnTo>
                    <a:lnTo>
                      <a:pt x="3055" y="3258"/>
                    </a:lnTo>
                    <a:cubicBezTo>
                      <a:pt x="3055" y="3258"/>
                      <a:pt x="4101" y="1331"/>
                      <a:pt x="3424" y="849"/>
                    </a:cubicBezTo>
                    <a:cubicBezTo>
                      <a:pt x="3404" y="531"/>
                      <a:pt x="3219" y="244"/>
                      <a:pt x="2922" y="111"/>
                    </a:cubicBezTo>
                    <a:cubicBezTo>
                      <a:pt x="2727" y="26"/>
                      <a:pt x="2261" y="0"/>
                      <a:pt x="1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3816310" y="2102247"/>
                <a:ext cx="42478" cy="56080"/>
              </a:xfrm>
              <a:custGeom>
                <a:avLst/>
                <a:gdLst/>
                <a:ahLst/>
                <a:cxnLst/>
                <a:rect l="l" t="t" r="r" b="b"/>
                <a:pathLst>
                  <a:path w="637" h="841" extrusionOk="0">
                    <a:moveTo>
                      <a:pt x="626" y="0"/>
                    </a:moveTo>
                    <a:cubicBezTo>
                      <a:pt x="575" y="308"/>
                      <a:pt x="1" y="472"/>
                      <a:pt x="1" y="472"/>
                    </a:cubicBezTo>
                    <a:lnTo>
                      <a:pt x="21" y="841"/>
                    </a:lnTo>
                    <a:cubicBezTo>
                      <a:pt x="636" y="697"/>
                      <a:pt x="626" y="1"/>
                      <a:pt x="626"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3810175" y="2137789"/>
                <a:ext cx="108763" cy="70483"/>
              </a:xfrm>
              <a:custGeom>
                <a:avLst/>
                <a:gdLst/>
                <a:ahLst/>
                <a:cxnLst/>
                <a:rect l="l" t="t" r="r" b="b"/>
                <a:pathLst>
                  <a:path w="1631" h="1057" extrusionOk="0">
                    <a:moveTo>
                      <a:pt x="1374" y="0"/>
                    </a:moveTo>
                    <a:lnTo>
                      <a:pt x="287" y="667"/>
                    </a:lnTo>
                    <a:lnTo>
                      <a:pt x="123" y="410"/>
                    </a:lnTo>
                    <a:lnTo>
                      <a:pt x="0" y="585"/>
                    </a:lnTo>
                    <a:lnTo>
                      <a:pt x="0" y="933"/>
                    </a:lnTo>
                    <a:lnTo>
                      <a:pt x="277" y="800"/>
                    </a:lnTo>
                    <a:lnTo>
                      <a:pt x="790" y="1056"/>
                    </a:lnTo>
                    <a:lnTo>
                      <a:pt x="1630" y="298"/>
                    </a:lnTo>
                    <a:lnTo>
                      <a:pt x="13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4046704" y="3710784"/>
                <a:ext cx="90291" cy="52679"/>
              </a:xfrm>
              <a:custGeom>
                <a:avLst/>
                <a:gdLst/>
                <a:ahLst/>
                <a:cxnLst/>
                <a:rect l="l" t="t" r="r" b="b"/>
                <a:pathLst>
                  <a:path w="1354" h="790" extrusionOk="0">
                    <a:moveTo>
                      <a:pt x="0" y="0"/>
                    </a:moveTo>
                    <a:lnTo>
                      <a:pt x="185" y="789"/>
                    </a:lnTo>
                    <a:lnTo>
                      <a:pt x="1354" y="789"/>
                    </a:lnTo>
                    <a:lnTo>
                      <a:pt x="1241"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1"/>
              <p:cNvSpPr/>
              <p:nvPr/>
            </p:nvSpPr>
            <p:spPr>
              <a:xfrm>
                <a:off x="3933208" y="3763397"/>
                <a:ext cx="224995" cy="116961"/>
              </a:xfrm>
              <a:custGeom>
                <a:avLst/>
                <a:gdLst/>
                <a:ahLst/>
                <a:cxnLst/>
                <a:rect l="l" t="t" r="r" b="b"/>
                <a:pathLst>
                  <a:path w="3374" h="1754" extrusionOk="0">
                    <a:moveTo>
                      <a:pt x="1887" y="0"/>
                    </a:moveTo>
                    <a:lnTo>
                      <a:pt x="1805" y="103"/>
                    </a:lnTo>
                    <a:cubicBezTo>
                      <a:pt x="180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1"/>
              <p:cNvSpPr/>
              <p:nvPr/>
            </p:nvSpPr>
            <p:spPr>
              <a:xfrm>
                <a:off x="3813576" y="3710051"/>
                <a:ext cx="78688" cy="53413"/>
              </a:xfrm>
              <a:custGeom>
                <a:avLst/>
                <a:gdLst/>
                <a:ahLst/>
                <a:cxnLst/>
                <a:rect l="l" t="t" r="r" b="b"/>
                <a:pathLst>
                  <a:path w="1180" h="801" extrusionOk="0">
                    <a:moveTo>
                      <a:pt x="1" y="1"/>
                    </a:moveTo>
                    <a:lnTo>
                      <a:pt x="1" y="800"/>
                    </a:lnTo>
                    <a:lnTo>
                      <a:pt x="1180" y="800"/>
                    </a:lnTo>
                    <a:lnTo>
                      <a:pt x="1180" y="1"/>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1"/>
              <p:cNvSpPr/>
              <p:nvPr/>
            </p:nvSpPr>
            <p:spPr>
              <a:xfrm>
                <a:off x="3688476" y="3763397"/>
                <a:ext cx="224995" cy="116961"/>
              </a:xfrm>
              <a:custGeom>
                <a:avLst/>
                <a:gdLst/>
                <a:ahLst/>
                <a:cxnLst/>
                <a:rect l="l" t="t" r="r" b="b"/>
                <a:pathLst>
                  <a:path w="3374" h="1754" extrusionOk="0">
                    <a:moveTo>
                      <a:pt x="1877" y="0"/>
                    </a:moveTo>
                    <a:lnTo>
                      <a:pt x="1795" y="103"/>
                    </a:lnTo>
                    <a:cubicBezTo>
                      <a:pt x="179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1"/>
              <p:cNvSpPr/>
              <p:nvPr/>
            </p:nvSpPr>
            <p:spPr>
              <a:xfrm>
                <a:off x="3482689" y="2193003"/>
                <a:ext cx="551085" cy="373022"/>
              </a:xfrm>
              <a:custGeom>
                <a:avLst/>
                <a:gdLst/>
                <a:ahLst/>
                <a:cxnLst/>
                <a:rect l="l" t="t" r="r" b="b"/>
                <a:pathLst>
                  <a:path w="8264" h="5594" extrusionOk="0">
                    <a:moveTo>
                      <a:pt x="7070" y="1"/>
                    </a:moveTo>
                    <a:cubicBezTo>
                      <a:pt x="6609" y="1"/>
                      <a:pt x="6180" y="296"/>
                      <a:pt x="6029" y="751"/>
                    </a:cubicBezTo>
                    <a:lnTo>
                      <a:pt x="5106" y="3581"/>
                    </a:lnTo>
                    <a:lnTo>
                      <a:pt x="103" y="2955"/>
                    </a:lnTo>
                    <a:lnTo>
                      <a:pt x="1" y="4462"/>
                    </a:lnTo>
                    <a:cubicBezTo>
                      <a:pt x="1" y="4462"/>
                      <a:pt x="3056" y="5593"/>
                      <a:pt x="5033" y="5593"/>
                    </a:cubicBezTo>
                    <a:cubicBezTo>
                      <a:pt x="5445" y="5593"/>
                      <a:pt x="5810" y="5544"/>
                      <a:pt x="6090" y="5426"/>
                    </a:cubicBezTo>
                    <a:cubicBezTo>
                      <a:pt x="7218" y="4944"/>
                      <a:pt x="7854" y="2668"/>
                      <a:pt x="8141" y="1325"/>
                    </a:cubicBezTo>
                    <a:cubicBezTo>
                      <a:pt x="8264" y="761"/>
                      <a:pt x="7925" y="198"/>
                      <a:pt x="7372" y="44"/>
                    </a:cubicBezTo>
                    <a:cubicBezTo>
                      <a:pt x="7271" y="15"/>
                      <a:pt x="7170" y="1"/>
                      <a:pt x="7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1"/>
              <p:cNvSpPr/>
              <p:nvPr/>
            </p:nvSpPr>
            <p:spPr>
              <a:xfrm>
                <a:off x="3363057" y="2357178"/>
                <a:ext cx="128635" cy="133432"/>
              </a:xfrm>
              <a:custGeom>
                <a:avLst/>
                <a:gdLst/>
                <a:ahLst/>
                <a:cxnLst/>
                <a:rect l="l" t="t" r="r" b="b"/>
                <a:pathLst>
                  <a:path w="1929" h="2001" extrusionOk="0">
                    <a:moveTo>
                      <a:pt x="781" y="1"/>
                    </a:moveTo>
                    <a:cubicBezTo>
                      <a:pt x="728" y="1"/>
                      <a:pt x="687" y="7"/>
                      <a:pt x="667" y="22"/>
                    </a:cubicBezTo>
                    <a:cubicBezTo>
                      <a:pt x="585" y="83"/>
                      <a:pt x="698" y="268"/>
                      <a:pt x="852" y="288"/>
                    </a:cubicBezTo>
                    <a:cubicBezTo>
                      <a:pt x="964" y="309"/>
                      <a:pt x="1067" y="350"/>
                      <a:pt x="1159" y="401"/>
                    </a:cubicBezTo>
                    <a:cubicBezTo>
                      <a:pt x="1159" y="401"/>
                      <a:pt x="541" y="232"/>
                      <a:pt x="259" y="232"/>
                    </a:cubicBezTo>
                    <a:cubicBezTo>
                      <a:pt x="200" y="232"/>
                      <a:pt x="155" y="240"/>
                      <a:pt x="134" y="257"/>
                    </a:cubicBezTo>
                    <a:cubicBezTo>
                      <a:pt x="1" y="350"/>
                      <a:pt x="83" y="575"/>
                      <a:pt x="298" y="626"/>
                    </a:cubicBezTo>
                    <a:cubicBezTo>
                      <a:pt x="298" y="626"/>
                      <a:pt x="73" y="647"/>
                      <a:pt x="73" y="852"/>
                    </a:cubicBezTo>
                    <a:cubicBezTo>
                      <a:pt x="62" y="1047"/>
                      <a:pt x="319" y="1108"/>
                      <a:pt x="319" y="1108"/>
                    </a:cubicBezTo>
                    <a:cubicBezTo>
                      <a:pt x="257" y="1242"/>
                      <a:pt x="308" y="1395"/>
                      <a:pt x="421" y="1488"/>
                    </a:cubicBezTo>
                    <a:cubicBezTo>
                      <a:pt x="442" y="1631"/>
                      <a:pt x="534" y="1754"/>
                      <a:pt x="667" y="1805"/>
                    </a:cubicBezTo>
                    <a:cubicBezTo>
                      <a:pt x="1036" y="1887"/>
                      <a:pt x="1416" y="1959"/>
                      <a:pt x="1795" y="2000"/>
                    </a:cubicBezTo>
                    <a:lnTo>
                      <a:pt x="1928" y="503"/>
                    </a:lnTo>
                    <a:cubicBezTo>
                      <a:pt x="1928" y="503"/>
                      <a:pt x="1549" y="165"/>
                      <a:pt x="1303" y="93"/>
                    </a:cubicBezTo>
                    <a:cubicBezTo>
                      <a:pt x="1133" y="42"/>
                      <a:pt x="916" y="1"/>
                      <a:pt x="78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p:nvPr/>
            </p:nvSpPr>
            <p:spPr>
              <a:xfrm>
                <a:off x="3331649" y="2251284"/>
                <a:ext cx="91625" cy="117828"/>
              </a:xfrm>
              <a:custGeom>
                <a:avLst/>
                <a:gdLst/>
                <a:ahLst/>
                <a:cxnLst/>
                <a:rect l="l" t="t" r="r" b="b"/>
                <a:pathLst>
                  <a:path w="1374" h="1767" extrusionOk="0">
                    <a:moveTo>
                      <a:pt x="321" y="0"/>
                    </a:moveTo>
                    <a:cubicBezTo>
                      <a:pt x="237" y="0"/>
                      <a:pt x="153" y="43"/>
                      <a:pt x="113" y="123"/>
                    </a:cubicBezTo>
                    <a:cubicBezTo>
                      <a:pt x="82" y="246"/>
                      <a:pt x="93" y="379"/>
                      <a:pt x="144" y="492"/>
                    </a:cubicBezTo>
                    <a:cubicBezTo>
                      <a:pt x="144" y="492"/>
                      <a:pt x="0" y="605"/>
                      <a:pt x="113" y="841"/>
                    </a:cubicBezTo>
                    <a:cubicBezTo>
                      <a:pt x="82" y="913"/>
                      <a:pt x="93" y="1015"/>
                      <a:pt x="144" y="1087"/>
                    </a:cubicBezTo>
                    <a:cubicBezTo>
                      <a:pt x="144" y="1087"/>
                      <a:pt x="21" y="1353"/>
                      <a:pt x="349" y="1579"/>
                    </a:cubicBezTo>
                    <a:cubicBezTo>
                      <a:pt x="540" y="1697"/>
                      <a:pt x="755" y="1767"/>
                      <a:pt x="973" y="1767"/>
                    </a:cubicBezTo>
                    <a:cubicBezTo>
                      <a:pt x="1000" y="1767"/>
                      <a:pt x="1028" y="1766"/>
                      <a:pt x="1056" y="1763"/>
                    </a:cubicBezTo>
                    <a:lnTo>
                      <a:pt x="943" y="1446"/>
                    </a:lnTo>
                    <a:cubicBezTo>
                      <a:pt x="1087" y="1446"/>
                      <a:pt x="1230" y="1364"/>
                      <a:pt x="1179" y="1251"/>
                    </a:cubicBezTo>
                    <a:cubicBezTo>
                      <a:pt x="1138" y="1148"/>
                      <a:pt x="882" y="1128"/>
                      <a:pt x="882" y="1128"/>
                    </a:cubicBezTo>
                    <a:lnTo>
                      <a:pt x="882" y="1128"/>
                    </a:lnTo>
                    <a:cubicBezTo>
                      <a:pt x="882" y="1128"/>
                      <a:pt x="901" y="1129"/>
                      <a:pt x="931" y="1129"/>
                    </a:cubicBezTo>
                    <a:cubicBezTo>
                      <a:pt x="1019" y="1129"/>
                      <a:pt x="1200" y="1118"/>
                      <a:pt x="1230" y="1025"/>
                    </a:cubicBezTo>
                    <a:cubicBezTo>
                      <a:pt x="1251" y="954"/>
                      <a:pt x="1220" y="882"/>
                      <a:pt x="1159" y="841"/>
                    </a:cubicBezTo>
                    <a:cubicBezTo>
                      <a:pt x="1292" y="841"/>
                      <a:pt x="1374" y="687"/>
                      <a:pt x="1200" y="595"/>
                    </a:cubicBezTo>
                    <a:cubicBezTo>
                      <a:pt x="1086" y="531"/>
                      <a:pt x="845" y="521"/>
                      <a:pt x="707" y="521"/>
                    </a:cubicBezTo>
                    <a:cubicBezTo>
                      <a:pt x="646" y="521"/>
                      <a:pt x="605" y="523"/>
                      <a:pt x="605" y="523"/>
                    </a:cubicBezTo>
                    <a:lnTo>
                      <a:pt x="574" y="451"/>
                    </a:lnTo>
                    <a:cubicBezTo>
                      <a:pt x="605" y="448"/>
                      <a:pt x="635" y="447"/>
                      <a:pt x="665" y="447"/>
                    </a:cubicBezTo>
                    <a:cubicBezTo>
                      <a:pt x="748" y="447"/>
                      <a:pt x="830" y="457"/>
                      <a:pt x="913" y="472"/>
                    </a:cubicBezTo>
                    <a:cubicBezTo>
                      <a:pt x="927" y="473"/>
                      <a:pt x="942" y="474"/>
                      <a:pt x="957" y="474"/>
                    </a:cubicBezTo>
                    <a:cubicBezTo>
                      <a:pt x="1133" y="474"/>
                      <a:pt x="1325" y="364"/>
                      <a:pt x="1107" y="185"/>
                    </a:cubicBezTo>
                    <a:cubicBezTo>
                      <a:pt x="918" y="27"/>
                      <a:pt x="595" y="9"/>
                      <a:pt x="457" y="9"/>
                    </a:cubicBezTo>
                    <a:cubicBezTo>
                      <a:pt x="415" y="9"/>
                      <a:pt x="390" y="10"/>
                      <a:pt x="390" y="10"/>
                    </a:cubicBezTo>
                    <a:cubicBezTo>
                      <a:pt x="368" y="4"/>
                      <a:pt x="344" y="0"/>
                      <a:pt x="321"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1"/>
              <p:cNvSpPr/>
              <p:nvPr/>
            </p:nvSpPr>
            <p:spPr>
              <a:xfrm>
                <a:off x="1875531" y="1801438"/>
                <a:ext cx="242067" cy="233189"/>
              </a:xfrm>
              <a:custGeom>
                <a:avLst/>
                <a:gdLst/>
                <a:ahLst/>
                <a:cxnLst/>
                <a:rect l="l" t="t" r="r" b="b"/>
                <a:pathLst>
                  <a:path w="3630" h="3497" extrusionOk="0">
                    <a:moveTo>
                      <a:pt x="1787" y="1169"/>
                    </a:moveTo>
                    <a:cubicBezTo>
                      <a:pt x="1793" y="1169"/>
                      <a:pt x="1799" y="1169"/>
                      <a:pt x="1805" y="1169"/>
                    </a:cubicBezTo>
                    <a:cubicBezTo>
                      <a:pt x="2338" y="1190"/>
                      <a:pt x="2584" y="1836"/>
                      <a:pt x="2194" y="2205"/>
                    </a:cubicBezTo>
                    <a:cubicBezTo>
                      <a:pt x="2074" y="2322"/>
                      <a:pt x="1928" y="2374"/>
                      <a:pt x="1785" y="2374"/>
                    </a:cubicBezTo>
                    <a:cubicBezTo>
                      <a:pt x="1476" y="2374"/>
                      <a:pt x="1180" y="2131"/>
                      <a:pt x="1180" y="1774"/>
                    </a:cubicBezTo>
                    <a:cubicBezTo>
                      <a:pt x="1190" y="1442"/>
                      <a:pt x="1457" y="1169"/>
                      <a:pt x="1787" y="1169"/>
                    </a:cubicBezTo>
                    <a:close/>
                    <a:moveTo>
                      <a:pt x="1928" y="1"/>
                    </a:moveTo>
                    <a:lnTo>
                      <a:pt x="1651" y="667"/>
                    </a:lnTo>
                    <a:cubicBezTo>
                      <a:pt x="1569" y="677"/>
                      <a:pt x="1487" y="698"/>
                      <a:pt x="1405" y="729"/>
                    </a:cubicBezTo>
                    <a:lnTo>
                      <a:pt x="821" y="288"/>
                    </a:lnTo>
                    <a:lnTo>
                      <a:pt x="400" y="759"/>
                    </a:lnTo>
                    <a:lnTo>
                      <a:pt x="800" y="1262"/>
                    </a:lnTo>
                    <a:cubicBezTo>
                      <a:pt x="749" y="1354"/>
                      <a:pt x="718" y="1467"/>
                      <a:pt x="687" y="1569"/>
                    </a:cubicBezTo>
                    <a:lnTo>
                      <a:pt x="1" y="1815"/>
                    </a:lnTo>
                    <a:lnTo>
                      <a:pt x="206" y="2410"/>
                    </a:lnTo>
                    <a:lnTo>
                      <a:pt x="841" y="2338"/>
                    </a:lnTo>
                    <a:cubicBezTo>
                      <a:pt x="903" y="2430"/>
                      <a:pt x="975" y="2512"/>
                      <a:pt x="1046" y="2584"/>
                    </a:cubicBezTo>
                    <a:lnTo>
                      <a:pt x="923" y="3271"/>
                    </a:lnTo>
                    <a:lnTo>
                      <a:pt x="1579" y="3496"/>
                    </a:lnTo>
                    <a:lnTo>
                      <a:pt x="1877" y="2871"/>
                    </a:lnTo>
                    <a:cubicBezTo>
                      <a:pt x="1989" y="2861"/>
                      <a:pt x="2102" y="2840"/>
                      <a:pt x="2205" y="2799"/>
                    </a:cubicBezTo>
                    <a:lnTo>
                      <a:pt x="2738" y="3261"/>
                    </a:lnTo>
                    <a:lnTo>
                      <a:pt x="3179" y="2810"/>
                    </a:lnTo>
                    <a:lnTo>
                      <a:pt x="2820" y="2287"/>
                    </a:lnTo>
                    <a:cubicBezTo>
                      <a:pt x="2892" y="2154"/>
                      <a:pt x="2933" y="2000"/>
                      <a:pt x="2943" y="1846"/>
                    </a:cubicBezTo>
                    <a:lnTo>
                      <a:pt x="3630" y="1549"/>
                    </a:lnTo>
                    <a:lnTo>
                      <a:pt x="3394" y="975"/>
                    </a:lnTo>
                    <a:lnTo>
                      <a:pt x="2707" y="1087"/>
                    </a:lnTo>
                    <a:cubicBezTo>
                      <a:pt x="2656" y="1016"/>
                      <a:pt x="2584" y="944"/>
                      <a:pt x="2502" y="893"/>
                    </a:cubicBezTo>
                    <a:lnTo>
                      <a:pt x="2594" y="175"/>
                    </a:lnTo>
                    <a:lnTo>
                      <a:pt x="1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1"/>
              <p:cNvSpPr/>
              <p:nvPr/>
            </p:nvSpPr>
            <p:spPr>
              <a:xfrm>
                <a:off x="1388135" y="3273274"/>
                <a:ext cx="47213" cy="629616"/>
              </a:xfrm>
              <a:custGeom>
                <a:avLst/>
                <a:gdLst/>
                <a:ahLst/>
                <a:cxnLst/>
                <a:rect l="l" t="t" r="r" b="b"/>
                <a:pathLst>
                  <a:path w="708" h="9442" extrusionOk="0">
                    <a:moveTo>
                      <a:pt x="0" y="0"/>
                    </a:moveTo>
                    <a:lnTo>
                      <a:pt x="0" y="9442"/>
                    </a:lnTo>
                    <a:lnTo>
                      <a:pt x="708" y="9442"/>
                    </a:lnTo>
                    <a:lnTo>
                      <a:pt x="7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1"/>
              <p:cNvSpPr/>
              <p:nvPr/>
            </p:nvSpPr>
            <p:spPr>
              <a:xfrm>
                <a:off x="1155674" y="3156378"/>
                <a:ext cx="503939" cy="151769"/>
              </a:xfrm>
              <a:custGeom>
                <a:avLst/>
                <a:gdLst/>
                <a:ahLst/>
                <a:cxnLst/>
                <a:rect l="l" t="t" r="r" b="b"/>
                <a:pathLst>
                  <a:path w="7557" h="2276" extrusionOk="0">
                    <a:moveTo>
                      <a:pt x="708" y="0"/>
                    </a:moveTo>
                    <a:cubicBezTo>
                      <a:pt x="319" y="0"/>
                      <a:pt x="1" y="318"/>
                      <a:pt x="1" y="707"/>
                    </a:cubicBezTo>
                    <a:lnTo>
                      <a:pt x="1" y="1558"/>
                    </a:lnTo>
                    <a:cubicBezTo>
                      <a:pt x="1" y="1958"/>
                      <a:pt x="319" y="2276"/>
                      <a:pt x="708" y="2276"/>
                    </a:cubicBezTo>
                    <a:lnTo>
                      <a:pt x="6849" y="2276"/>
                    </a:lnTo>
                    <a:cubicBezTo>
                      <a:pt x="7238" y="2276"/>
                      <a:pt x="7556" y="1958"/>
                      <a:pt x="7556" y="1558"/>
                    </a:cubicBezTo>
                    <a:lnTo>
                      <a:pt x="7556" y="707"/>
                    </a:lnTo>
                    <a:cubicBezTo>
                      <a:pt x="7556" y="318"/>
                      <a:pt x="7238" y="0"/>
                      <a:pt x="68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1"/>
              <p:cNvSpPr/>
              <p:nvPr/>
            </p:nvSpPr>
            <p:spPr>
              <a:xfrm>
                <a:off x="1416142" y="2432597"/>
                <a:ext cx="399977" cy="544729"/>
              </a:xfrm>
              <a:custGeom>
                <a:avLst/>
                <a:gdLst/>
                <a:ahLst/>
                <a:cxnLst/>
                <a:rect l="l" t="t" r="r" b="b"/>
                <a:pathLst>
                  <a:path w="5998" h="8169" extrusionOk="0">
                    <a:moveTo>
                      <a:pt x="645" y="0"/>
                    </a:moveTo>
                    <a:cubicBezTo>
                      <a:pt x="392" y="0"/>
                      <a:pt x="159" y="151"/>
                      <a:pt x="1" y="428"/>
                    </a:cubicBezTo>
                    <a:cubicBezTo>
                      <a:pt x="1" y="428"/>
                      <a:pt x="93" y="6231"/>
                      <a:pt x="175" y="6579"/>
                    </a:cubicBezTo>
                    <a:cubicBezTo>
                      <a:pt x="247" y="6918"/>
                      <a:pt x="5137" y="8168"/>
                      <a:pt x="5137" y="8168"/>
                    </a:cubicBezTo>
                    <a:lnTo>
                      <a:pt x="5998" y="7051"/>
                    </a:lnTo>
                    <a:lnTo>
                      <a:pt x="1897" y="5523"/>
                    </a:lnTo>
                    <a:cubicBezTo>
                      <a:pt x="1897" y="5523"/>
                      <a:pt x="1784" y="910"/>
                      <a:pt x="1323" y="367"/>
                    </a:cubicBezTo>
                    <a:cubicBezTo>
                      <a:pt x="1107" y="117"/>
                      <a:pt x="868" y="0"/>
                      <a:pt x="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a:off x="1820183" y="3719586"/>
                <a:ext cx="163845" cy="96089"/>
              </a:xfrm>
              <a:custGeom>
                <a:avLst/>
                <a:gdLst/>
                <a:ahLst/>
                <a:cxnLst/>
                <a:rect l="l" t="t" r="r" b="b"/>
                <a:pathLst>
                  <a:path w="2457" h="1441" extrusionOk="0">
                    <a:moveTo>
                      <a:pt x="812" y="0"/>
                    </a:moveTo>
                    <a:cubicBezTo>
                      <a:pt x="503" y="0"/>
                      <a:pt x="175" y="114"/>
                      <a:pt x="175" y="114"/>
                    </a:cubicBezTo>
                    <a:lnTo>
                      <a:pt x="0" y="1129"/>
                    </a:lnTo>
                    <a:cubicBezTo>
                      <a:pt x="236" y="1160"/>
                      <a:pt x="472" y="1211"/>
                      <a:pt x="687" y="1303"/>
                    </a:cubicBezTo>
                    <a:cubicBezTo>
                      <a:pt x="869" y="1374"/>
                      <a:pt x="1436" y="1441"/>
                      <a:pt x="1875" y="1441"/>
                    </a:cubicBezTo>
                    <a:cubicBezTo>
                      <a:pt x="2201" y="1441"/>
                      <a:pt x="2456" y="1404"/>
                      <a:pt x="2430" y="1303"/>
                    </a:cubicBezTo>
                    <a:cubicBezTo>
                      <a:pt x="2379" y="1057"/>
                      <a:pt x="1220" y="114"/>
                      <a:pt x="1220" y="114"/>
                    </a:cubicBezTo>
                    <a:cubicBezTo>
                      <a:pt x="1118" y="29"/>
                      <a:pt x="967" y="0"/>
                      <a:pt x="812"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1"/>
              <p:cNvSpPr/>
              <p:nvPr/>
            </p:nvSpPr>
            <p:spPr>
              <a:xfrm>
                <a:off x="1809246" y="3754528"/>
                <a:ext cx="294014" cy="133565"/>
              </a:xfrm>
              <a:custGeom>
                <a:avLst/>
                <a:gdLst/>
                <a:ahLst/>
                <a:cxnLst/>
                <a:rect l="l" t="t" r="r" b="b"/>
                <a:pathLst>
                  <a:path w="4409" h="2003" extrusionOk="0">
                    <a:moveTo>
                      <a:pt x="267" y="0"/>
                    </a:moveTo>
                    <a:lnTo>
                      <a:pt x="164" y="195"/>
                    </a:lnTo>
                    <a:cubicBezTo>
                      <a:pt x="164" y="195"/>
                      <a:pt x="0" y="513"/>
                      <a:pt x="164" y="1169"/>
                    </a:cubicBezTo>
                    <a:cubicBezTo>
                      <a:pt x="339" y="1815"/>
                      <a:pt x="482" y="1999"/>
                      <a:pt x="482" y="1999"/>
                    </a:cubicBezTo>
                    <a:lnTo>
                      <a:pt x="738" y="1948"/>
                    </a:lnTo>
                    <a:lnTo>
                      <a:pt x="738" y="1220"/>
                    </a:lnTo>
                    <a:cubicBezTo>
                      <a:pt x="738" y="1220"/>
                      <a:pt x="1230" y="1497"/>
                      <a:pt x="1384" y="1722"/>
                    </a:cubicBezTo>
                    <a:cubicBezTo>
                      <a:pt x="1521" y="1924"/>
                      <a:pt x="2124" y="2002"/>
                      <a:pt x="2573" y="2002"/>
                    </a:cubicBezTo>
                    <a:cubicBezTo>
                      <a:pt x="2627" y="2002"/>
                      <a:pt x="2679" y="2001"/>
                      <a:pt x="2727" y="1999"/>
                    </a:cubicBezTo>
                    <a:cubicBezTo>
                      <a:pt x="3168" y="1979"/>
                      <a:pt x="3855" y="1999"/>
                      <a:pt x="4132" y="1794"/>
                    </a:cubicBezTo>
                    <a:cubicBezTo>
                      <a:pt x="4408" y="1589"/>
                      <a:pt x="3332" y="1056"/>
                      <a:pt x="2963" y="912"/>
                    </a:cubicBezTo>
                    <a:cubicBezTo>
                      <a:pt x="2594" y="779"/>
                      <a:pt x="2522" y="646"/>
                      <a:pt x="2522" y="646"/>
                    </a:cubicBezTo>
                    <a:cubicBezTo>
                      <a:pt x="2330" y="677"/>
                      <a:pt x="2136" y="692"/>
                      <a:pt x="1942" y="692"/>
                    </a:cubicBezTo>
                    <a:cubicBezTo>
                      <a:pt x="1682" y="692"/>
                      <a:pt x="1422" y="664"/>
                      <a:pt x="1169" y="605"/>
                    </a:cubicBezTo>
                    <a:cubicBezTo>
                      <a:pt x="462" y="441"/>
                      <a:pt x="267"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1"/>
              <p:cNvSpPr/>
              <p:nvPr/>
            </p:nvSpPr>
            <p:spPr>
              <a:xfrm>
                <a:off x="1601391" y="2990203"/>
                <a:ext cx="389040" cy="762314"/>
              </a:xfrm>
              <a:custGeom>
                <a:avLst/>
                <a:gdLst/>
                <a:ahLst/>
                <a:cxnLst/>
                <a:rect l="l" t="t" r="r" b="b"/>
                <a:pathLst>
                  <a:path w="5834" h="11432" extrusionOk="0">
                    <a:moveTo>
                      <a:pt x="421" y="1"/>
                    </a:moveTo>
                    <a:lnTo>
                      <a:pt x="1" y="2451"/>
                    </a:lnTo>
                    <a:lnTo>
                      <a:pt x="2902" y="3322"/>
                    </a:lnTo>
                    <a:cubicBezTo>
                      <a:pt x="2902" y="3322"/>
                      <a:pt x="2994" y="3620"/>
                      <a:pt x="2871" y="5363"/>
                    </a:cubicBezTo>
                    <a:cubicBezTo>
                      <a:pt x="2738" y="7403"/>
                      <a:pt x="3425" y="11257"/>
                      <a:pt x="3425" y="11257"/>
                    </a:cubicBezTo>
                    <a:cubicBezTo>
                      <a:pt x="3425" y="11257"/>
                      <a:pt x="3973" y="11431"/>
                      <a:pt x="4287" y="11431"/>
                    </a:cubicBezTo>
                    <a:cubicBezTo>
                      <a:pt x="4411" y="11431"/>
                      <a:pt x="4498" y="11404"/>
                      <a:pt x="4501" y="11329"/>
                    </a:cubicBezTo>
                    <a:cubicBezTo>
                      <a:pt x="4798" y="5680"/>
                      <a:pt x="5834" y="3230"/>
                      <a:pt x="4101" y="1590"/>
                    </a:cubicBezTo>
                    <a:cubicBezTo>
                      <a:pt x="3353" y="883"/>
                      <a:pt x="421" y="1"/>
                      <a:pt x="421"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1"/>
              <p:cNvSpPr/>
              <p:nvPr/>
            </p:nvSpPr>
            <p:spPr>
              <a:xfrm>
                <a:off x="1913807" y="3734390"/>
                <a:ext cx="163845" cy="96356"/>
              </a:xfrm>
              <a:custGeom>
                <a:avLst/>
                <a:gdLst/>
                <a:ahLst/>
                <a:cxnLst/>
                <a:rect l="l" t="t" r="r" b="b"/>
                <a:pathLst>
                  <a:path w="2457" h="1445" extrusionOk="0">
                    <a:moveTo>
                      <a:pt x="797" y="1"/>
                    </a:moveTo>
                    <a:cubicBezTo>
                      <a:pt x="488" y="1"/>
                      <a:pt x="165" y="107"/>
                      <a:pt x="165" y="107"/>
                    </a:cubicBezTo>
                    <a:lnTo>
                      <a:pt x="1" y="1132"/>
                    </a:lnTo>
                    <a:cubicBezTo>
                      <a:pt x="236" y="1163"/>
                      <a:pt x="462" y="1214"/>
                      <a:pt x="688" y="1307"/>
                    </a:cubicBezTo>
                    <a:cubicBezTo>
                      <a:pt x="870" y="1377"/>
                      <a:pt x="1436" y="1444"/>
                      <a:pt x="1875" y="1444"/>
                    </a:cubicBezTo>
                    <a:cubicBezTo>
                      <a:pt x="2201" y="1444"/>
                      <a:pt x="2457" y="1407"/>
                      <a:pt x="2430" y="1307"/>
                    </a:cubicBezTo>
                    <a:cubicBezTo>
                      <a:pt x="2379" y="1061"/>
                      <a:pt x="1221" y="118"/>
                      <a:pt x="1221" y="118"/>
                    </a:cubicBezTo>
                    <a:cubicBezTo>
                      <a:pt x="1115" y="30"/>
                      <a:pt x="958" y="1"/>
                      <a:pt x="797"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1"/>
              <p:cNvSpPr/>
              <p:nvPr/>
            </p:nvSpPr>
            <p:spPr>
              <a:xfrm>
                <a:off x="1902871" y="3769532"/>
                <a:ext cx="294014" cy="133632"/>
              </a:xfrm>
              <a:custGeom>
                <a:avLst/>
                <a:gdLst/>
                <a:ahLst/>
                <a:cxnLst/>
                <a:rect l="l" t="t" r="r" b="b"/>
                <a:pathLst>
                  <a:path w="4409" h="2004" extrusionOk="0">
                    <a:moveTo>
                      <a:pt x="267" y="1"/>
                    </a:moveTo>
                    <a:lnTo>
                      <a:pt x="165" y="195"/>
                    </a:lnTo>
                    <a:cubicBezTo>
                      <a:pt x="165" y="195"/>
                      <a:pt x="1" y="513"/>
                      <a:pt x="165" y="1169"/>
                    </a:cubicBezTo>
                    <a:cubicBezTo>
                      <a:pt x="339" y="1815"/>
                      <a:pt x="482" y="2000"/>
                      <a:pt x="482" y="2000"/>
                    </a:cubicBezTo>
                    <a:lnTo>
                      <a:pt x="739" y="1938"/>
                    </a:lnTo>
                    <a:lnTo>
                      <a:pt x="739" y="1221"/>
                    </a:lnTo>
                    <a:cubicBezTo>
                      <a:pt x="739" y="1221"/>
                      <a:pt x="1231" y="1497"/>
                      <a:pt x="1374" y="1723"/>
                    </a:cubicBezTo>
                    <a:cubicBezTo>
                      <a:pt x="1512" y="1924"/>
                      <a:pt x="2123" y="2003"/>
                      <a:pt x="2573" y="2003"/>
                    </a:cubicBezTo>
                    <a:cubicBezTo>
                      <a:pt x="2627" y="2003"/>
                      <a:pt x="2679" y="2002"/>
                      <a:pt x="2728" y="2000"/>
                    </a:cubicBezTo>
                    <a:cubicBezTo>
                      <a:pt x="3168" y="1979"/>
                      <a:pt x="3855" y="2000"/>
                      <a:pt x="4132" y="1795"/>
                    </a:cubicBezTo>
                    <a:cubicBezTo>
                      <a:pt x="4409" y="1590"/>
                      <a:pt x="3332" y="1057"/>
                      <a:pt x="2963" y="913"/>
                    </a:cubicBezTo>
                    <a:cubicBezTo>
                      <a:pt x="2594" y="780"/>
                      <a:pt x="2523" y="646"/>
                      <a:pt x="2523" y="646"/>
                    </a:cubicBezTo>
                    <a:cubicBezTo>
                      <a:pt x="2330" y="677"/>
                      <a:pt x="2136" y="693"/>
                      <a:pt x="1943" y="693"/>
                    </a:cubicBezTo>
                    <a:cubicBezTo>
                      <a:pt x="1682" y="693"/>
                      <a:pt x="1422" y="664"/>
                      <a:pt x="1169" y="605"/>
                    </a:cubicBezTo>
                    <a:cubicBezTo>
                      <a:pt x="462" y="441"/>
                      <a:pt x="267"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1"/>
              <p:cNvSpPr/>
              <p:nvPr/>
            </p:nvSpPr>
            <p:spPr>
              <a:xfrm>
                <a:off x="1593189" y="3046951"/>
                <a:ext cx="403311" cy="705768"/>
              </a:xfrm>
              <a:custGeom>
                <a:avLst/>
                <a:gdLst/>
                <a:ahLst/>
                <a:cxnLst/>
                <a:rect l="l" t="t" r="r" b="b"/>
                <a:pathLst>
                  <a:path w="6048" h="10584" extrusionOk="0">
                    <a:moveTo>
                      <a:pt x="1" y="1"/>
                    </a:moveTo>
                    <a:lnTo>
                      <a:pt x="21" y="2492"/>
                    </a:lnTo>
                    <a:lnTo>
                      <a:pt x="3035" y="2830"/>
                    </a:lnTo>
                    <a:cubicBezTo>
                      <a:pt x="3035" y="2830"/>
                      <a:pt x="3179" y="3107"/>
                      <a:pt x="3363" y="4840"/>
                    </a:cubicBezTo>
                    <a:cubicBezTo>
                      <a:pt x="3599" y="6869"/>
                      <a:pt x="4962" y="10539"/>
                      <a:pt x="4962" y="10539"/>
                    </a:cubicBezTo>
                    <a:cubicBezTo>
                      <a:pt x="4962" y="10539"/>
                      <a:pt x="5280" y="10583"/>
                      <a:pt x="5569" y="10583"/>
                    </a:cubicBezTo>
                    <a:cubicBezTo>
                      <a:pt x="5819" y="10583"/>
                      <a:pt x="6048" y="10550"/>
                      <a:pt x="6029" y="10427"/>
                    </a:cubicBezTo>
                    <a:cubicBezTo>
                      <a:pt x="5321" y="4809"/>
                      <a:pt x="5895" y="2215"/>
                      <a:pt x="3907" y="913"/>
                    </a:cubicBezTo>
                    <a:cubicBezTo>
                      <a:pt x="3045" y="349"/>
                      <a:pt x="1" y="1"/>
                      <a:pt x="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1"/>
              <p:cNvSpPr/>
              <p:nvPr/>
            </p:nvSpPr>
            <p:spPr>
              <a:xfrm>
                <a:off x="1170077" y="2415192"/>
                <a:ext cx="365100" cy="556732"/>
              </a:xfrm>
              <a:custGeom>
                <a:avLst/>
                <a:gdLst/>
                <a:ahLst/>
                <a:cxnLst/>
                <a:rect l="l" t="t" r="r" b="b"/>
                <a:pathLst>
                  <a:path w="5475" h="8349" extrusionOk="0">
                    <a:moveTo>
                      <a:pt x="2422" y="1"/>
                    </a:moveTo>
                    <a:cubicBezTo>
                      <a:pt x="1375" y="1"/>
                      <a:pt x="309" y="181"/>
                      <a:pt x="195" y="689"/>
                    </a:cubicBezTo>
                    <a:cubicBezTo>
                      <a:pt x="0" y="1592"/>
                      <a:pt x="1251" y="4626"/>
                      <a:pt x="1251" y="4626"/>
                    </a:cubicBezTo>
                    <a:lnTo>
                      <a:pt x="1507" y="5549"/>
                    </a:lnTo>
                    <a:lnTo>
                      <a:pt x="1323" y="6174"/>
                    </a:lnTo>
                    <a:cubicBezTo>
                      <a:pt x="974" y="6645"/>
                      <a:pt x="595" y="7814"/>
                      <a:pt x="595" y="7814"/>
                    </a:cubicBezTo>
                    <a:cubicBezTo>
                      <a:pt x="595" y="7814"/>
                      <a:pt x="2854" y="8348"/>
                      <a:pt x="3909" y="8348"/>
                    </a:cubicBezTo>
                    <a:cubicBezTo>
                      <a:pt x="3995" y="8348"/>
                      <a:pt x="4073" y="8345"/>
                      <a:pt x="4142" y="8337"/>
                    </a:cubicBezTo>
                    <a:cubicBezTo>
                      <a:pt x="5044" y="8245"/>
                      <a:pt x="5269" y="7814"/>
                      <a:pt x="5269" y="7814"/>
                    </a:cubicBezTo>
                    <a:lnTo>
                      <a:pt x="4808" y="4646"/>
                    </a:lnTo>
                    <a:cubicBezTo>
                      <a:pt x="4808" y="4646"/>
                      <a:pt x="5474" y="3406"/>
                      <a:pt x="5218" y="2483"/>
                    </a:cubicBezTo>
                    <a:cubicBezTo>
                      <a:pt x="4993" y="1735"/>
                      <a:pt x="4716" y="987"/>
                      <a:pt x="4398" y="269"/>
                    </a:cubicBezTo>
                    <a:cubicBezTo>
                      <a:pt x="4076" y="115"/>
                      <a:pt x="3254" y="1"/>
                      <a:pt x="2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1"/>
              <p:cNvSpPr/>
              <p:nvPr/>
            </p:nvSpPr>
            <p:spPr>
              <a:xfrm>
                <a:off x="1318383" y="2189069"/>
                <a:ext cx="202456" cy="272798"/>
              </a:xfrm>
              <a:custGeom>
                <a:avLst/>
                <a:gdLst/>
                <a:ahLst/>
                <a:cxnLst/>
                <a:rect l="l" t="t" r="r" b="b"/>
                <a:pathLst>
                  <a:path w="3036" h="4091" extrusionOk="0">
                    <a:moveTo>
                      <a:pt x="288" y="0"/>
                    </a:moveTo>
                    <a:lnTo>
                      <a:pt x="185" y="2502"/>
                    </a:lnTo>
                    <a:lnTo>
                      <a:pt x="52" y="3158"/>
                    </a:lnTo>
                    <a:cubicBezTo>
                      <a:pt x="1" y="3435"/>
                      <a:pt x="154" y="3711"/>
                      <a:pt x="421" y="3804"/>
                    </a:cubicBezTo>
                    <a:lnTo>
                      <a:pt x="1231" y="4091"/>
                    </a:lnTo>
                    <a:lnTo>
                      <a:pt x="1385" y="3188"/>
                    </a:lnTo>
                    <a:cubicBezTo>
                      <a:pt x="1385" y="3188"/>
                      <a:pt x="1425" y="3191"/>
                      <a:pt x="1493" y="3191"/>
                    </a:cubicBezTo>
                    <a:cubicBezTo>
                      <a:pt x="1734" y="3191"/>
                      <a:pt x="2323" y="3154"/>
                      <a:pt x="2635" y="2809"/>
                    </a:cubicBezTo>
                    <a:cubicBezTo>
                      <a:pt x="3035" y="2358"/>
                      <a:pt x="2994" y="267"/>
                      <a:pt x="2994" y="267"/>
                    </a:cubicBezTo>
                    <a:lnTo>
                      <a:pt x="288"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1"/>
              <p:cNvSpPr/>
              <p:nvPr/>
            </p:nvSpPr>
            <p:spPr>
              <a:xfrm>
                <a:off x="1366263" y="2364713"/>
                <a:ext cx="44479" cy="61615"/>
              </a:xfrm>
              <a:custGeom>
                <a:avLst/>
                <a:gdLst/>
                <a:ahLst/>
                <a:cxnLst/>
                <a:rect l="l" t="t" r="r" b="b"/>
                <a:pathLst>
                  <a:path w="667" h="924" extrusionOk="0">
                    <a:moveTo>
                      <a:pt x="103" y="1"/>
                    </a:moveTo>
                    <a:cubicBezTo>
                      <a:pt x="103" y="1"/>
                      <a:pt x="0" y="688"/>
                      <a:pt x="605" y="924"/>
                    </a:cubicBezTo>
                    <a:lnTo>
                      <a:pt x="667" y="554"/>
                    </a:lnTo>
                    <a:cubicBezTo>
                      <a:pt x="667" y="554"/>
                      <a:pt x="113" y="319"/>
                      <a:pt x="103" y="1"/>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1"/>
              <p:cNvSpPr/>
              <p:nvPr/>
            </p:nvSpPr>
            <p:spPr>
              <a:xfrm>
                <a:off x="1277372" y="2126186"/>
                <a:ext cx="240733" cy="224920"/>
              </a:xfrm>
              <a:custGeom>
                <a:avLst/>
                <a:gdLst/>
                <a:ahLst/>
                <a:cxnLst/>
                <a:rect l="l" t="t" r="r" b="b"/>
                <a:pathLst>
                  <a:path w="3610" h="3373" extrusionOk="0">
                    <a:moveTo>
                      <a:pt x="1713" y="0"/>
                    </a:moveTo>
                    <a:cubicBezTo>
                      <a:pt x="1169" y="10"/>
                      <a:pt x="421" y="123"/>
                      <a:pt x="206" y="1097"/>
                    </a:cubicBezTo>
                    <a:cubicBezTo>
                      <a:pt x="1" y="2071"/>
                      <a:pt x="800" y="3373"/>
                      <a:pt x="800" y="3373"/>
                    </a:cubicBezTo>
                    <a:lnTo>
                      <a:pt x="1220" y="3035"/>
                    </a:lnTo>
                    <a:cubicBezTo>
                      <a:pt x="1220" y="3035"/>
                      <a:pt x="995" y="2973"/>
                      <a:pt x="923" y="2584"/>
                    </a:cubicBezTo>
                    <a:cubicBezTo>
                      <a:pt x="882" y="2348"/>
                      <a:pt x="923" y="2112"/>
                      <a:pt x="1026" y="1907"/>
                    </a:cubicBezTo>
                    <a:cubicBezTo>
                      <a:pt x="1075" y="1824"/>
                      <a:pt x="1138" y="1775"/>
                      <a:pt x="1198" y="1775"/>
                    </a:cubicBezTo>
                    <a:cubicBezTo>
                      <a:pt x="1213" y="1775"/>
                      <a:pt x="1227" y="1778"/>
                      <a:pt x="1241" y="1784"/>
                    </a:cubicBezTo>
                    <a:cubicBezTo>
                      <a:pt x="1272" y="1804"/>
                      <a:pt x="1303" y="1835"/>
                      <a:pt x="1323" y="1876"/>
                    </a:cubicBezTo>
                    <a:cubicBezTo>
                      <a:pt x="1395" y="2030"/>
                      <a:pt x="1426" y="2194"/>
                      <a:pt x="1426" y="2368"/>
                    </a:cubicBezTo>
                    <a:cubicBezTo>
                      <a:pt x="2020" y="2112"/>
                      <a:pt x="1907" y="1210"/>
                      <a:pt x="1907" y="1210"/>
                    </a:cubicBezTo>
                    <a:lnTo>
                      <a:pt x="1907" y="1210"/>
                    </a:lnTo>
                    <a:cubicBezTo>
                      <a:pt x="2256" y="1323"/>
                      <a:pt x="2615" y="1394"/>
                      <a:pt x="2994" y="1425"/>
                    </a:cubicBezTo>
                    <a:cubicBezTo>
                      <a:pt x="3005" y="1425"/>
                      <a:pt x="3016" y="1425"/>
                      <a:pt x="3026" y="1425"/>
                    </a:cubicBezTo>
                    <a:cubicBezTo>
                      <a:pt x="3491" y="1425"/>
                      <a:pt x="3609" y="1210"/>
                      <a:pt x="3609" y="1210"/>
                    </a:cubicBezTo>
                    <a:cubicBezTo>
                      <a:pt x="3578" y="1077"/>
                      <a:pt x="3527" y="964"/>
                      <a:pt x="3466" y="861"/>
                    </a:cubicBezTo>
                    <a:cubicBezTo>
                      <a:pt x="3271" y="595"/>
                      <a:pt x="3025" y="390"/>
                      <a:pt x="2727" y="256"/>
                    </a:cubicBezTo>
                    <a:cubicBezTo>
                      <a:pt x="2410" y="92"/>
                      <a:pt x="2061" y="10"/>
                      <a:pt x="1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1"/>
              <p:cNvSpPr/>
              <p:nvPr/>
            </p:nvSpPr>
            <p:spPr>
              <a:xfrm>
                <a:off x="1200819" y="2093845"/>
                <a:ext cx="131303" cy="165506"/>
              </a:xfrm>
              <a:custGeom>
                <a:avLst/>
                <a:gdLst/>
                <a:ahLst/>
                <a:cxnLst/>
                <a:rect l="l" t="t" r="r" b="b"/>
                <a:pathLst>
                  <a:path w="1969" h="2482" extrusionOk="0">
                    <a:moveTo>
                      <a:pt x="1095" y="0"/>
                    </a:moveTo>
                    <a:cubicBezTo>
                      <a:pt x="440" y="0"/>
                      <a:pt x="188" y="582"/>
                      <a:pt x="257" y="1418"/>
                    </a:cubicBezTo>
                    <a:cubicBezTo>
                      <a:pt x="317" y="2161"/>
                      <a:pt x="93" y="2220"/>
                      <a:pt x="22" y="2220"/>
                    </a:cubicBezTo>
                    <a:cubicBezTo>
                      <a:pt x="8" y="2220"/>
                      <a:pt x="0" y="2218"/>
                      <a:pt x="0" y="2218"/>
                    </a:cubicBezTo>
                    <a:lnTo>
                      <a:pt x="0" y="2218"/>
                    </a:lnTo>
                    <a:cubicBezTo>
                      <a:pt x="0" y="2218"/>
                      <a:pt x="149" y="2482"/>
                      <a:pt x="420" y="2482"/>
                    </a:cubicBezTo>
                    <a:cubicBezTo>
                      <a:pt x="482" y="2482"/>
                      <a:pt x="551" y="2468"/>
                      <a:pt x="626" y="2433"/>
                    </a:cubicBezTo>
                    <a:cubicBezTo>
                      <a:pt x="1015" y="2248"/>
                      <a:pt x="1405" y="1756"/>
                      <a:pt x="1077" y="1039"/>
                    </a:cubicBezTo>
                    <a:cubicBezTo>
                      <a:pt x="931" y="725"/>
                      <a:pt x="1040" y="598"/>
                      <a:pt x="1214" y="598"/>
                    </a:cubicBezTo>
                    <a:cubicBezTo>
                      <a:pt x="1431" y="598"/>
                      <a:pt x="1749" y="796"/>
                      <a:pt x="1794" y="1069"/>
                    </a:cubicBezTo>
                    <a:lnTo>
                      <a:pt x="1969" y="854"/>
                    </a:lnTo>
                    <a:cubicBezTo>
                      <a:pt x="1969" y="854"/>
                      <a:pt x="1907" y="44"/>
                      <a:pt x="1179" y="3"/>
                    </a:cubicBezTo>
                    <a:cubicBezTo>
                      <a:pt x="1151" y="1"/>
                      <a:pt x="1122" y="0"/>
                      <a:pt x="1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1"/>
              <p:cNvSpPr/>
              <p:nvPr/>
            </p:nvSpPr>
            <p:spPr>
              <a:xfrm>
                <a:off x="1331387" y="2142524"/>
                <a:ext cx="177115" cy="120429"/>
              </a:xfrm>
              <a:custGeom>
                <a:avLst/>
                <a:gdLst/>
                <a:ahLst/>
                <a:cxnLst/>
                <a:rect l="l" t="t" r="r" b="b"/>
                <a:pathLst>
                  <a:path w="2656" h="1806" extrusionOk="0">
                    <a:moveTo>
                      <a:pt x="1877" y="1"/>
                    </a:moveTo>
                    <a:cubicBezTo>
                      <a:pt x="1454" y="1"/>
                      <a:pt x="1042" y="123"/>
                      <a:pt x="698" y="350"/>
                    </a:cubicBezTo>
                    <a:cubicBezTo>
                      <a:pt x="0" y="821"/>
                      <a:pt x="154" y="1805"/>
                      <a:pt x="154" y="1805"/>
                    </a:cubicBezTo>
                    <a:lnTo>
                      <a:pt x="226" y="1652"/>
                    </a:lnTo>
                    <a:cubicBezTo>
                      <a:pt x="273" y="1573"/>
                      <a:pt x="326" y="1525"/>
                      <a:pt x="381" y="1525"/>
                    </a:cubicBezTo>
                    <a:cubicBezTo>
                      <a:pt x="397" y="1525"/>
                      <a:pt x="414" y="1529"/>
                      <a:pt x="431" y="1539"/>
                    </a:cubicBezTo>
                    <a:cubicBezTo>
                      <a:pt x="472" y="1559"/>
                      <a:pt x="503" y="1590"/>
                      <a:pt x="523" y="1621"/>
                    </a:cubicBezTo>
                    <a:cubicBezTo>
                      <a:pt x="585" y="1170"/>
                      <a:pt x="903" y="791"/>
                      <a:pt x="1343" y="647"/>
                    </a:cubicBezTo>
                    <a:cubicBezTo>
                      <a:pt x="1619" y="544"/>
                      <a:pt x="1866" y="511"/>
                      <a:pt x="2069" y="511"/>
                    </a:cubicBezTo>
                    <a:cubicBezTo>
                      <a:pt x="2432" y="511"/>
                      <a:pt x="2656" y="616"/>
                      <a:pt x="2656" y="616"/>
                    </a:cubicBezTo>
                    <a:cubicBezTo>
                      <a:pt x="2471" y="350"/>
                      <a:pt x="2215" y="134"/>
                      <a:pt x="1928" y="1"/>
                    </a:cubicBezTo>
                    <a:cubicBezTo>
                      <a:pt x="1911" y="1"/>
                      <a:pt x="1894" y="1"/>
                      <a:pt x="1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1"/>
              <p:cNvSpPr/>
              <p:nvPr/>
            </p:nvSpPr>
            <p:spPr>
              <a:xfrm>
                <a:off x="1163876" y="2931989"/>
                <a:ext cx="529212" cy="281133"/>
              </a:xfrm>
              <a:custGeom>
                <a:avLst/>
                <a:gdLst/>
                <a:ahLst/>
                <a:cxnLst/>
                <a:rect l="l" t="t" r="r" b="b"/>
                <a:pathLst>
                  <a:path w="7936" h="4216" extrusionOk="0">
                    <a:moveTo>
                      <a:pt x="3882" y="0"/>
                    </a:moveTo>
                    <a:cubicBezTo>
                      <a:pt x="2496" y="0"/>
                      <a:pt x="688" y="64"/>
                      <a:pt x="688" y="64"/>
                    </a:cubicBezTo>
                    <a:cubicBezTo>
                      <a:pt x="688" y="64"/>
                      <a:pt x="1" y="1192"/>
                      <a:pt x="267" y="2514"/>
                    </a:cubicBezTo>
                    <a:cubicBezTo>
                      <a:pt x="544" y="3837"/>
                      <a:pt x="2041" y="4216"/>
                      <a:pt x="3363" y="4216"/>
                    </a:cubicBezTo>
                    <a:lnTo>
                      <a:pt x="6459" y="4216"/>
                    </a:lnTo>
                    <a:lnTo>
                      <a:pt x="7935" y="1069"/>
                    </a:lnTo>
                    <a:cubicBezTo>
                      <a:pt x="7935" y="1069"/>
                      <a:pt x="6244" y="279"/>
                      <a:pt x="5362" y="64"/>
                    </a:cubicBezTo>
                    <a:cubicBezTo>
                      <a:pt x="5161" y="16"/>
                      <a:pt x="4574"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1"/>
              <p:cNvSpPr/>
              <p:nvPr/>
            </p:nvSpPr>
            <p:spPr>
              <a:xfrm>
                <a:off x="1450352" y="2938990"/>
                <a:ext cx="236598" cy="117628"/>
              </a:xfrm>
              <a:custGeom>
                <a:avLst/>
                <a:gdLst/>
                <a:ahLst/>
                <a:cxnLst/>
                <a:rect l="l" t="t" r="r" b="b"/>
                <a:pathLst>
                  <a:path w="3548" h="1764" extrusionOk="0">
                    <a:moveTo>
                      <a:pt x="3547" y="0"/>
                    </a:moveTo>
                    <a:lnTo>
                      <a:pt x="0" y="769"/>
                    </a:lnTo>
                    <a:lnTo>
                      <a:pt x="2963" y="1763"/>
                    </a:lnTo>
                    <a:lnTo>
                      <a:pt x="3547" y="0"/>
                    </a:lnTo>
                    <a:close/>
                  </a:path>
                </a:pathLst>
              </a:custGeom>
              <a:solidFill>
                <a:srgbClr val="6D6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1"/>
              <p:cNvSpPr/>
              <p:nvPr/>
            </p:nvSpPr>
            <p:spPr>
              <a:xfrm>
                <a:off x="1168877" y="2432263"/>
                <a:ext cx="379304" cy="545063"/>
              </a:xfrm>
              <a:custGeom>
                <a:avLst/>
                <a:gdLst/>
                <a:ahLst/>
                <a:cxnLst/>
                <a:rect l="l" t="t" r="r" b="b"/>
                <a:pathLst>
                  <a:path w="5688" h="8174" extrusionOk="0">
                    <a:moveTo>
                      <a:pt x="868" y="1"/>
                    </a:moveTo>
                    <a:cubicBezTo>
                      <a:pt x="430" y="1"/>
                      <a:pt x="1" y="350"/>
                      <a:pt x="8" y="864"/>
                    </a:cubicBezTo>
                    <a:cubicBezTo>
                      <a:pt x="39" y="2340"/>
                      <a:pt x="110" y="6174"/>
                      <a:pt x="172" y="6441"/>
                    </a:cubicBezTo>
                    <a:cubicBezTo>
                      <a:pt x="244" y="6779"/>
                      <a:pt x="5134" y="8173"/>
                      <a:pt x="5134" y="8173"/>
                    </a:cubicBezTo>
                    <a:lnTo>
                      <a:pt x="5687" y="7087"/>
                    </a:lnTo>
                    <a:lnTo>
                      <a:pt x="1884" y="5395"/>
                    </a:lnTo>
                    <a:cubicBezTo>
                      <a:pt x="1884" y="5395"/>
                      <a:pt x="1945" y="843"/>
                      <a:pt x="1484" y="300"/>
                    </a:cubicBezTo>
                    <a:lnTo>
                      <a:pt x="1474" y="280"/>
                    </a:lnTo>
                    <a:cubicBezTo>
                      <a:pt x="1304" y="86"/>
                      <a:pt x="1085" y="1"/>
                      <a:pt x="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1"/>
              <p:cNvSpPr/>
              <p:nvPr/>
            </p:nvSpPr>
            <p:spPr>
              <a:xfrm>
                <a:off x="1510501" y="2895913"/>
                <a:ext cx="198321" cy="123096"/>
              </a:xfrm>
              <a:custGeom>
                <a:avLst/>
                <a:gdLst/>
                <a:ahLst/>
                <a:cxnLst/>
                <a:rect l="l" t="t" r="r" b="b"/>
                <a:pathLst>
                  <a:path w="2974" h="1846" extrusionOk="0">
                    <a:moveTo>
                      <a:pt x="2061" y="0"/>
                    </a:moveTo>
                    <a:lnTo>
                      <a:pt x="564" y="134"/>
                    </a:lnTo>
                    <a:cubicBezTo>
                      <a:pt x="62" y="318"/>
                      <a:pt x="0" y="1220"/>
                      <a:pt x="0" y="1220"/>
                    </a:cubicBezTo>
                    <a:cubicBezTo>
                      <a:pt x="154" y="1261"/>
                      <a:pt x="318" y="1292"/>
                      <a:pt x="472" y="1292"/>
                    </a:cubicBezTo>
                    <a:cubicBezTo>
                      <a:pt x="738" y="1312"/>
                      <a:pt x="1436" y="1323"/>
                      <a:pt x="1436" y="1323"/>
                    </a:cubicBezTo>
                    <a:lnTo>
                      <a:pt x="1559" y="1528"/>
                    </a:lnTo>
                    <a:lnTo>
                      <a:pt x="1538" y="1774"/>
                    </a:lnTo>
                    <a:lnTo>
                      <a:pt x="1774" y="1846"/>
                    </a:lnTo>
                    <a:lnTo>
                      <a:pt x="1846" y="1651"/>
                    </a:lnTo>
                    <a:lnTo>
                      <a:pt x="2163" y="1784"/>
                    </a:lnTo>
                    <a:lnTo>
                      <a:pt x="2245" y="1620"/>
                    </a:lnTo>
                    <a:lnTo>
                      <a:pt x="2471" y="1682"/>
                    </a:lnTo>
                    <a:lnTo>
                      <a:pt x="2532" y="1220"/>
                    </a:lnTo>
                    <a:lnTo>
                      <a:pt x="2358" y="708"/>
                    </a:lnTo>
                    <a:lnTo>
                      <a:pt x="2645" y="984"/>
                    </a:lnTo>
                    <a:lnTo>
                      <a:pt x="2737" y="1415"/>
                    </a:lnTo>
                    <a:lnTo>
                      <a:pt x="2973" y="1415"/>
                    </a:lnTo>
                    <a:lnTo>
                      <a:pt x="2973" y="544"/>
                    </a:lnTo>
                    <a:lnTo>
                      <a:pt x="2061" y="0"/>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1"/>
              <p:cNvSpPr/>
              <p:nvPr/>
            </p:nvSpPr>
            <p:spPr>
              <a:xfrm>
                <a:off x="1647870" y="2725003"/>
                <a:ext cx="399977" cy="331612"/>
              </a:xfrm>
              <a:custGeom>
                <a:avLst/>
                <a:gdLst/>
                <a:ahLst/>
                <a:cxnLst/>
                <a:rect l="l" t="t" r="r" b="b"/>
                <a:pathLst>
                  <a:path w="5998" h="4973" extrusionOk="0">
                    <a:moveTo>
                      <a:pt x="5998" y="0"/>
                    </a:moveTo>
                    <a:lnTo>
                      <a:pt x="1600" y="154"/>
                    </a:lnTo>
                    <a:lnTo>
                      <a:pt x="1" y="4972"/>
                    </a:lnTo>
                    <a:lnTo>
                      <a:pt x="4573" y="4665"/>
                    </a:lnTo>
                    <a:lnTo>
                      <a:pt x="5998" y="0"/>
                    </a:lnTo>
                    <a:close/>
                  </a:path>
                </a:pathLst>
              </a:custGeom>
              <a:solidFill>
                <a:srgbClr val="A6A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a:off x="1616462" y="2949926"/>
                <a:ext cx="26007" cy="59547"/>
              </a:xfrm>
              <a:custGeom>
                <a:avLst/>
                <a:gdLst/>
                <a:ahLst/>
                <a:cxnLst/>
                <a:rect l="l" t="t" r="r" b="b"/>
                <a:pathLst>
                  <a:path w="390" h="893" extrusionOk="0">
                    <a:moveTo>
                      <a:pt x="62" y="0"/>
                    </a:moveTo>
                    <a:lnTo>
                      <a:pt x="0" y="41"/>
                    </a:lnTo>
                    <a:lnTo>
                      <a:pt x="246" y="338"/>
                    </a:lnTo>
                    <a:lnTo>
                      <a:pt x="287" y="718"/>
                    </a:lnTo>
                    <a:lnTo>
                      <a:pt x="257" y="831"/>
                    </a:lnTo>
                    <a:lnTo>
                      <a:pt x="390" y="892"/>
                    </a:lnTo>
                    <a:lnTo>
                      <a:pt x="359" y="287"/>
                    </a:lnTo>
                    <a:lnTo>
                      <a:pt x="62"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a:off x="1636934" y="2938990"/>
                <a:ext cx="28808" cy="65015"/>
              </a:xfrm>
              <a:custGeom>
                <a:avLst/>
                <a:gdLst/>
                <a:ahLst/>
                <a:cxnLst/>
                <a:rect l="l" t="t" r="r" b="b"/>
                <a:pathLst>
                  <a:path w="432" h="975" extrusionOk="0">
                    <a:moveTo>
                      <a:pt x="83" y="0"/>
                    </a:moveTo>
                    <a:lnTo>
                      <a:pt x="1" y="41"/>
                    </a:lnTo>
                    <a:lnTo>
                      <a:pt x="298" y="420"/>
                    </a:lnTo>
                    <a:lnTo>
                      <a:pt x="349" y="974"/>
                    </a:lnTo>
                    <a:lnTo>
                      <a:pt x="431" y="974"/>
                    </a:lnTo>
                    <a:lnTo>
                      <a:pt x="380" y="379"/>
                    </a:lnTo>
                    <a:lnTo>
                      <a:pt x="83" y="0"/>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1"/>
              <p:cNvSpPr/>
              <p:nvPr/>
            </p:nvSpPr>
            <p:spPr>
              <a:xfrm>
                <a:off x="1659540" y="2923920"/>
                <a:ext cx="23940" cy="33541"/>
              </a:xfrm>
              <a:custGeom>
                <a:avLst/>
                <a:gdLst/>
                <a:ahLst/>
                <a:cxnLst/>
                <a:rect l="l" t="t" r="r" b="b"/>
                <a:pathLst>
                  <a:path w="359" h="503" extrusionOk="0">
                    <a:moveTo>
                      <a:pt x="0" y="1"/>
                    </a:moveTo>
                    <a:lnTo>
                      <a:pt x="123" y="288"/>
                    </a:lnTo>
                    <a:lnTo>
                      <a:pt x="349" y="503"/>
                    </a:lnTo>
                    <a:lnTo>
                      <a:pt x="359" y="390"/>
                    </a:lnTo>
                    <a:lnTo>
                      <a:pt x="0" y="1"/>
                    </a:ln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1"/>
              <p:cNvSpPr/>
              <p:nvPr/>
            </p:nvSpPr>
            <p:spPr>
              <a:xfrm>
                <a:off x="1308114" y="3830414"/>
                <a:ext cx="214726" cy="72484"/>
              </a:xfrm>
              <a:custGeom>
                <a:avLst/>
                <a:gdLst/>
                <a:ahLst/>
                <a:cxnLst/>
                <a:rect l="l" t="t" r="r" b="b"/>
                <a:pathLst>
                  <a:path w="3220" h="1087" extrusionOk="0">
                    <a:moveTo>
                      <a:pt x="698" y="0"/>
                    </a:moveTo>
                    <a:cubicBezTo>
                      <a:pt x="319" y="0"/>
                      <a:pt x="1" y="318"/>
                      <a:pt x="1" y="707"/>
                    </a:cubicBezTo>
                    <a:lnTo>
                      <a:pt x="1" y="1087"/>
                    </a:lnTo>
                    <a:lnTo>
                      <a:pt x="3220" y="1087"/>
                    </a:lnTo>
                    <a:lnTo>
                      <a:pt x="3220" y="707"/>
                    </a:lnTo>
                    <a:cubicBezTo>
                      <a:pt x="3220" y="318"/>
                      <a:pt x="2912" y="0"/>
                      <a:pt x="2523" y="0"/>
                    </a:cubicBez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1"/>
              <p:cNvSpPr/>
              <p:nvPr/>
            </p:nvSpPr>
            <p:spPr>
              <a:xfrm>
                <a:off x="1297178" y="2389319"/>
                <a:ext cx="103295" cy="104491"/>
              </a:xfrm>
              <a:custGeom>
                <a:avLst/>
                <a:gdLst/>
                <a:ahLst/>
                <a:cxnLst/>
                <a:rect l="l" t="t" r="r" b="b"/>
                <a:pathLst>
                  <a:path w="1549" h="1567" extrusionOk="0">
                    <a:moveTo>
                      <a:pt x="401" y="1"/>
                    </a:moveTo>
                    <a:lnTo>
                      <a:pt x="1" y="391"/>
                    </a:lnTo>
                    <a:cubicBezTo>
                      <a:pt x="1" y="391"/>
                      <a:pt x="349" y="1375"/>
                      <a:pt x="718" y="1539"/>
                    </a:cubicBezTo>
                    <a:cubicBezTo>
                      <a:pt x="760" y="1558"/>
                      <a:pt x="803" y="1566"/>
                      <a:pt x="847" y="1566"/>
                    </a:cubicBezTo>
                    <a:cubicBezTo>
                      <a:pt x="1180" y="1566"/>
                      <a:pt x="1549" y="1077"/>
                      <a:pt x="1549" y="1077"/>
                    </a:cubicBezTo>
                    <a:cubicBezTo>
                      <a:pt x="1118" y="903"/>
                      <a:pt x="401" y="1"/>
                      <a:pt x="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a:off x="1400405" y="2409191"/>
                <a:ext cx="55482" cy="70950"/>
              </a:xfrm>
              <a:custGeom>
                <a:avLst/>
                <a:gdLst/>
                <a:ahLst/>
                <a:cxnLst/>
                <a:rect l="l" t="t" r="r" b="b"/>
                <a:pathLst>
                  <a:path w="832" h="1064" extrusionOk="0">
                    <a:moveTo>
                      <a:pt x="134" y="0"/>
                    </a:moveTo>
                    <a:lnTo>
                      <a:pt x="1" y="779"/>
                    </a:lnTo>
                    <a:lnTo>
                      <a:pt x="42" y="831"/>
                    </a:lnTo>
                    <a:cubicBezTo>
                      <a:pt x="42" y="831"/>
                      <a:pt x="251" y="1063"/>
                      <a:pt x="474" y="1063"/>
                    </a:cubicBezTo>
                    <a:cubicBezTo>
                      <a:pt x="508" y="1063"/>
                      <a:pt x="541" y="1058"/>
                      <a:pt x="575" y="1046"/>
                    </a:cubicBezTo>
                    <a:cubicBezTo>
                      <a:pt x="831" y="954"/>
                      <a:pt x="380" y="257"/>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a:off x="4028233" y="4146894"/>
                <a:ext cx="604366" cy="256394"/>
              </a:xfrm>
              <a:custGeom>
                <a:avLst/>
                <a:gdLst/>
                <a:ahLst/>
                <a:cxnLst/>
                <a:rect l="l" t="t" r="r" b="b"/>
                <a:pathLst>
                  <a:path w="9063" h="3845" extrusionOk="0">
                    <a:moveTo>
                      <a:pt x="4532" y="0"/>
                    </a:moveTo>
                    <a:cubicBezTo>
                      <a:pt x="2092" y="0"/>
                      <a:pt x="103" y="523"/>
                      <a:pt x="1" y="1169"/>
                    </a:cubicBezTo>
                    <a:lnTo>
                      <a:pt x="1" y="1220"/>
                    </a:lnTo>
                    <a:lnTo>
                      <a:pt x="1" y="2625"/>
                    </a:lnTo>
                    <a:lnTo>
                      <a:pt x="1" y="2635"/>
                    </a:lnTo>
                    <a:lnTo>
                      <a:pt x="1" y="2656"/>
                    </a:lnTo>
                    <a:cubicBezTo>
                      <a:pt x="42" y="3312"/>
                      <a:pt x="2051" y="3845"/>
                      <a:pt x="4532" y="3845"/>
                    </a:cubicBezTo>
                    <a:cubicBezTo>
                      <a:pt x="6982" y="3845"/>
                      <a:pt x="8981" y="3322"/>
                      <a:pt x="9063" y="2676"/>
                    </a:cubicBezTo>
                    <a:lnTo>
                      <a:pt x="9063" y="2666"/>
                    </a:lnTo>
                    <a:lnTo>
                      <a:pt x="9063" y="2635"/>
                    </a:lnTo>
                    <a:cubicBezTo>
                      <a:pt x="9063" y="2625"/>
                      <a:pt x="9063" y="2604"/>
                      <a:pt x="9063" y="2594"/>
                    </a:cubicBezTo>
                    <a:lnTo>
                      <a:pt x="9063" y="1220"/>
                    </a:lnTo>
                    <a:lnTo>
                      <a:pt x="9063" y="1169"/>
                    </a:lnTo>
                    <a:cubicBezTo>
                      <a:pt x="8971" y="513"/>
                      <a:pt x="6982"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1"/>
              <p:cNvSpPr/>
              <p:nvPr/>
            </p:nvSpPr>
            <p:spPr>
              <a:xfrm>
                <a:off x="4028233" y="4229581"/>
                <a:ext cx="605100" cy="173708"/>
              </a:xfrm>
              <a:custGeom>
                <a:avLst/>
                <a:gdLst/>
                <a:ahLst/>
                <a:cxnLst/>
                <a:rect l="l" t="t" r="r" b="b"/>
                <a:pathLst>
                  <a:path w="9074" h="2605" extrusionOk="0">
                    <a:moveTo>
                      <a:pt x="1" y="1"/>
                    </a:moveTo>
                    <a:lnTo>
                      <a:pt x="1" y="1385"/>
                    </a:lnTo>
                    <a:lnTo>
                      <a:pt x="1" y="1395"/>
                    </a:lnTo>
                    <a:lnTo>
                      <a:pt x="1" y="1405"/>
                    </a:lnTo>
                    <a:lnTo>
                      <a:pt x="1" y="1416"/>
                    </a:lnTo>
                    <a:cubicBezTo>
                      <a:pt x="42" y="2072"/>
                      <a:pt x="2061" y="2605"/>
                      <a:pt x="4542" y="2605"/>
                    </a:cubicBezTo>
                    <a:cubicBezTo>
                      <a:pt x="6992" y="2605"/>
                      <a:pt x="8981" y="2092"/>
                      <a:pt x="9073" y="1436"/>
                    </a:cubicBezTo>
                    <a:lnTo>
                      <a:pt x="9073" y="1426"/>
                    </a:lnTo>
                    <a:lnTo>
                      <a:pt x="9073" y="1395"/>
                    </a:lnTo>
                    <a:cubicBezTo>
                      <a:pt x="9073" y="1385"/>
                      <a:pt x="9073" y="1375"/>
                      <a:pt x="9073" y="1364"/>
                    </a:cubicBezTo>
                    <a:lnTo>
                      <a:pt x="9073" y="21"/>
                    </a:lnTo>
                    <a:cubicBezTo>
                      <a:pt x="8981" y="677"/>
                      <a:pt x="6992" y="1200"/>
                      <a:pt x="4542" y="1200"/>
                    </a:cubicBezTo>
                    <a:cubicBezTo>
                      <a:pt x="206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4028233" y="4224847"/>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1"/>
              <p:cNvSpPr/>
              <p:nvPr/>
            </p:nvSpPr>
            <p:spPr>
              <a:xfrm>
                <a:off x="4110921" y="4170833"/>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7" y="1671"/>
                      <a:pt x="6603" y="1292"/>
                      <a:pt x="6603" y="841"/>
                    </a:cubicBezTo>
                    <a:cubicBezTo>
                      <a:pt x="6603" y="380"/>
                      <a:pt x="5127"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p:nvPr/>
            </p:nvSpPr>
            <p:spPr>
              <a:xfrm>
                <a:off x="4038502" y="4267857"/>
                <a:ext cx="16471" cy="66416"/>
              </a:xfrm>
              <a:custGeom>
                <a:avLst/>
                <a:gdLst/>
                <a:ahLst/>
                <a:cxnLst/>
                <a:rect l="l" t="t" r="r" b="b"/>
                <a:pathLst>
                  <a:path w="247" h="996" extrusionOk="0">
                    <a:moveTo>
                      <a:pt x="123" y="1"/>
                    </a:moveTo>
                    <a:cubicBezTo>
                      <a:pt x="52" y="1"/>
                      <a:pt x="0" y="52"/>
                      <a:pt x="0" y="114"/>
                    </a:cubicBezTo>
                    <a:lnTo>
                      <a:pt x="0" y="872"/>
                    </a:lnTo>
                    <a:cubicBezTo>
                      <a:pt x="0" y="934"/>
                      <a:pt x="52" y="995"/>
                      <a:pt x="123" y="995"/>
                    </a:cubicBezTo>
                    <a:cubicBezTo>
                      <a:pt x="185" y="995"/>
                      <a:pt x="246" y="934"/>
                      <a:pt x="246" y="872"/>
                    </a:cubicBezTo>
                    <a:lnTo>
                      <a:pt x="246" y="11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1"/>
              <p:cNvSpPr/>
              <p:nvPr/>
            </p:nvSpPr>
            <p:spPr>
              <a:xfrm>
                <a:off x="4063775" y="4281527"/>
                <a:ext cx="16471" cy="71884"/>
              </a:xfrm>
              <a:custGeom>
                <a:avLst/>
                <a:gdLst/>
                <a:ahLst/>
                <a:cxnLst/>
                <a:rect l="l" t="t" r="r" b="b"/>
                <a:pathLst>
                  <a:path w="247" h="1078" extrusionOk="0">
                    <a:moveTo>
                      <a:pt x="124" y="1"/>
                    </a:moveTo>
                    <a:cubicBezTo>
                      <a:pt x="52" y="1"/>
                      <a:pt x="1" y="62"/>
                      <a:pt x="1" y="134"/>
                    </a:cubicBezTo>
                    <a:lnTo>
                      <a:pt x="1" y="954"/>
                    </a:lnTo>
                    <a:cubicBezTo>
                      <a:pt x="11" y="1016"/>
                      <a:pt x="62" y="1067"/>
                      <a:pt x="124" y="1077"/>
                    </a:cubicBezTo>
                    <a:cubicBezTo>
                      <a:pt x="195" y="1077"/>
                      <a:pt x="247" y="1016"/>
                      <a:pt x="247" y="954"/>
                    </a:cubicBezTo>
                    <a:lnTo>
                      <a:pt x="247" y="13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1"/>
              <p:cNvSpPr/>
              <p:nvPr/>
            </p:nvSpPr>
            <p:spPr>
              <a:xfrm>
                <a:off x="4091783" y="4292530"/>
                <a:ext cx="16471" cy="71817"/>
              </a:xfrm>
              <a:custGeom>
                <a:avLst/>
                <a:gdLst/>
                <a:ahLst/>
                <a:cxnLst/>
                <a:rect l="l" t="t" r="r" b="b"/>
                <a:pathLst>
                  <a:path w="247" h="1077" extrusionOk="0">
                    <a:moveTo>
                      <a:pt x="124" y="0"/>
                    </a:moveTo>
                    <a:cubicBezTo>
                      <a:pt x="62" y="0"/>
                      <a:pt x="1" y="51"/>
                      <a:pt x="1" y="123"/>
                    </a:cubicBezTo>
                    <a:lnTo>
                      <a:pt x="1" y="953"/>
                    </a:lnTo>
                    <a:cubicBezTo>
                      <a:pt x="1" y="1025"/>
                      <a:pt x="62" y="1076"/>
                      <a:pt x="124" y="1076"/>
                    </a:cubicBezTo>
                    <a:cubicBezTo>
                      <a:pt x="185" y="1076"/>
                      <a:pt x="237" y="1025"/>
                      <a:pt x="247" y="953"/>
                    </a:cubicBezTo>
                    <a:lnTo>
                      <a:pt x="24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4123258" y="4300732"/>
                <a:ext cx="16471" cy="71150"/>
              </a:xfrm>
              <a:custGeom>
                <a:avLst/>
                <a:gdLst/>
                <a:ahLst/>
                <a:cxnLst/>
                <a:rect l="l" t="t" r="r" b="b"/>
                <a:pathLst>
                  <a:path w="247" h="1067" extrusionOk="0">
                    <a:moveTo>
                      <a:pt x="124" y="0"/>
                    </a:moveTo>
                    <a:cubicBezTo>
                      <a:pt x="62" y="0"/>
                      <a:pt x="1" y="51"/>
                      <a:pt x="1" y="123"/>
                    </a:cubicBezTo>
                    <a:lnTo>
                      <a:pt x="1" y="953"/>
                    </a:lnTo>
                    <a:cubicBezTo>
                      <a:pt x="1" y="1015"/>
                      <a:pt x="62" y="1066"/>
                      <a:pt x="124" y="1066"/>
                    </a:cubicBezTo>
                    <a:cubicBezTo>
                      <a:pt x="185" y="1066"/>
                      <a:pt x="236" y="1015"/>
                      <a:pt x="247" y="953"/>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4149931" y="4306867"/>
                <a:ext cx="17138" cy="74551"/>
              </a:xfrm>
              <a:custGeom>
                <a:avLst/>
                <a:gdLst/>
                <a:ahLst/>
                <a:cxnLst/>
                <a:rect l="l" t="t" r="r" b="b"/>
                <a:pathLst>
                  <a:path w="257" h="1118" extrusionOk="0">
                    <a:moveTo>
                      <a:pt x="134" y="0"/>
                    </a:moveTo>
                    <a:cubicBezTo>
                      <a:pt x="62" y="0"/>
                      <a:pt x="11" y="52"/>
                      <a:pt x="11" y="123"/>
                    </a:cubicBezTo>
                    <a:lnTo>
                      <a:pt x="11" y="984"/>
                    </a:lnTo>
                    <a:cubicBezTo>
                      <a:pt x="0" y="1056"/>
                      <a:pt x="62" y="1118"/>
                      <a:pt x="134" y="1118"/>
                    </a:cubicBezTo>
                    <a:cubicBezTo>
                      <a:pt x="205" y="1118"/>
                      <a:pt x="257" y="1056"/>
                      <a:pt x="257" y="984"/>
                    </a:cubicBezTo>
                    <a:lnTo>
                      <a:pt x="257" y="123"/>
                    </a:lnTo>
                    <a:cubicBezTo>
                      <a:pt x="257" y="62"/>
                      <a:pt x="20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a:off x="4183407" y="4312269"/>
                <a:ext cx="16471" cy="74684"/>
              </a:xfrm>
              <a:custGeom>
                <a:avLst/>
                <a:gdLst/>
                <a:ahLst/>
                <a:cxnLst/>
                <a:rect l="l" t="t" r="r" b="b"/>
                <a:pathLst>
                  <a:path w="247" h="1120" extrusionOk="0">
                    <a:moveTo>
                      <a:pt x="137" y="0"/>
                    </a:moveTo>
                    <a:cubicBezTo>
                      <a:pt x="133" y="0"/>
                      <a:pt x="128" y="1"/>
                      <a:pt x="124" y="1"/>
                    </a:cubicBezTo>
                    <a:cubicBezTo>
                      <a:pt x="52" y="1"/>
                      <a:pt x="1" y="53"/>
                      <a:pt x="1" y="124"/>
                    </a:cubicBezTo>
                    <a:lnTo>
                      <a:pt x="1" y="996"/>
                    </a:lnTo>
                    <a:cubicBezTo>
                      <a:pt x="1" y="1067"/>
                      <a:pt x="52" y="1119"/>
                      <a:pt x="124" y="1119"/>
                    </a:cubicBezTo>
                    <a:cubicBezTo>
                      <a:pt x="129" y="1120"/>
                      <a:pt x="134" y="1120"/>
                      <a:pt x="139" y="1120"/>
                    </a:cubicBezTo>
                    <a:cubicBezTo>
                      <a:pt x="195" y="1120"/>
                      <a:pt x="247" y="1072"/>
                      <a:pt x="247" y="1006"/>
                    </a:cubicBezTo>
                    <a:lnTo>
                      <a:pt x="247" y="124"/>
                    </a:lnTo>
                    <a:cubicBezTo>
                      <a:pt x="247" y="58"/>
                      <a:pt x="194" y="0"/>
                      <a:pt x="137"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a:off x="4218283" y="4315069"/>
                <a:ext cx="16471" cy="75218"/>
              </a:xfrm>
              <a:custGeom>
                <a:avLst/>
                <a:gdLst/>
                <a:ahLst/>
                <a:cxnLst/>
                <a:rect l="l" t="t" r="r" b="b"/>
                <a:pathLst>
                  <a:path w="247" h="1128" extrusionOk="0">
                    <a:moveTo>
                      <a:pt x="123" y="0"/>
                    </a:moveTo>
                    <a:cubicBezTo>
                      <a:pt x="62" y="0"/>
                      <a:pt x="0" y="62"/>
                      <a:pt x="0" y="134"/>
                    </a:cubicBezTo>
                    <a:lnTo>
                      <a:pt x="0" y="1005"/>
                    </a:lnTo>
                    <a:cubicBezTo>
                      <a:pt x="0" y="1066"/>
                      <a:pt x="62" y="1128"/>
                      <a:pt x="123" y="1128"/>
                    </a:cubicBezTo>
                    <a:cubicBezTo>
                      <a:pt x="195" y="1128"/>
                      <a:pt x="247" y="1066"/>
                      <a:pt x="247" y="1005"/>
                    </a:cubicBezTo>
                    <a:lnTo>
                      <a:pt x="247" y="134"/>
                    </a:lnTo>
                    <a:cubicBezTo>
                      <a:pt x="247"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1"/>
              <p:cNvSpPr/>
              <p:nvPr/>
            </p:nvSpPr>
            <p:spPr>
              <a:xfrm>
                <a:off x="4251092" y="4317803"/>
                <a:ext cx="16471" cy="75218"/>
              </a:xfrm>
              <a:custGeom>
                <a:avLst/>
                <a:gdLst/>
                <a:ahLst/>
                <a:cxnLst/>
                <a:rect l="l" t="t" r="r" b="b"/>
                <a:pathLst>
                  <a:path w="247" h="1128" extrusionOk="0">
                    <a:moveTo>
                      <a:pt x="134" y="0"/>
                    </a:moveTo>
                    <a:cubicBezTo>
                      <a:pt x="62" y="0"/>
                      <a:pt x="1" y="52"/>
                      <a:pt x="1" y="123"/>
                    </a:cubicBezTo>
                    <a:lnTo>
                      <a:pt x="1" y="1005"/>
                    </a:lnTo>
                    <a:cubicBezTo>
                      <a:pt x="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4289368" y="4317803"/>
                <a:ext cx="16471" cy="75218"/>
              </a:xfrm>
              <a:custGeom>
                <a:avLst/>
                <a:gdLst/>
                <a:ahLst/>
                <a:cxnLst/>
                <a:rect l="l" t="t" r="r" b="b"/>
                <a:pathLst>
                  <a:path w="247" h="1128" extrusionOk="0">
                    <a:moveTo>
                      <a:pt x="134" y="0"/>
                    </a:moveTo>
                    <a:cubicBezTo>
                      <a:pt x="62" y="0"/>
                      <a:pt x="1" y="52"/>
                      <a:pt x="1" y="123"/>
                    </a:cubicBezTo>
                    <a:lnTo>
                      <a:pt x="1" y="1005"/>
                    </a:lnTo>
                    <a:cubicBezTo>
                      <a:pt x="11" y="1077"/>
                      <a:pt x="62" y="1128"/>
                      <a:pt x="134" y="1128"/>
                    </a:cubicBezTo>
                    <a:cubicBezTo>
                      <a:pt x="195" y="1128"/>
                      <a:pt x="247" y="1066"/>
                      <a:pt x="247" y="1005"/>
                    </a:cubicBezTo>
                    <a:lnTo>
                      <a:pt x="247" y="123"/>
                    </a:lnTo>
                    <a:cubicBezTo>
                      <a:pt x="247" y="6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4321510" y="4317803"/>
                <a:ext cx="16471" cy="75218"/>
              </a:xfrm>
              <a:custGeom>
                <a:avLst/>
                <a:gdLst/>
                <a:ahLst/>
                <a:cxnLst/>
                <a:rect l="l" t="t" r="r" b="b"/>
                <a:pathLst>
                  <a:path w="247" h="1128" extrusionOk="0">
                    <a:moveTo>
                      <a:pt x="123" y="0"/>
                    </a:moveTo>
                    <a:cubicBezTo>
                      <a:pt x="52" y="0"/>
                      <a:pt x="0" y="62"/>
                      <a:pt x="0" y="123"/>
                    </a:cubicBezTo>
                    <a:lnTo>
                      <a:pt x="0" y="1005"/>
                    </a:lnTo>
                    <a:cubicBezTo>
                      <a:pt x="0" y="1066"/>
                      <a:pt x="52" y="1128"/>
                      <a:pt x="123" y="1128"/>
                    </a:cubicBezTo>
                    <a:cubicBezTo>
                      <a:pt x="185" y="1118"/>
                      <a:pt x="236" y="1066"/>
                      <a:pt x="246" y="100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1"/>
              <p:cNvSpPr/>
              <p:nvPr/>
            </p:nvSpPr>
            <p:spPr>
              <a:xfrm>
                <a:off x="4356386" y="4317803"/>
                <a:ext cx="15804" cy="75218"/>
              </a:xfrm>
              <a:custGeom>
                <a:avLst/>
                <a:gdLst/>
                <a:ahLst/>
                <a:cxnLst/>
                <a:rect l="l" t="t" r="r" b="b"/>
                <a:pathLst>
                  <a:path w="237" h="1128" extrusionOk="0">
                    <a:moveTo>
                      <a:pt x="113" y="0"/>
                    </a:moveTo>
                    <a:cubicBezTo>
                      <a:pt x="52" y="0"/>
                      <a:pt x="0" y="62"/>
                      <a:pt x="0" y="123"/>
                    </a:cubicBezTo>
                    <a:lnTo>
                      <a:pt x="0" y="1005"/>
                    </a:lnTo>
                    <a:cubicBezTo>
                      <a:pt x="0" y="1066"/>
                      <a:pt x="52" y="1128"/>
                      <a:pt x="113" y="1128"/>
                    </a:cubicBezTo>
                    <a:cubicBezTo>
                      <a:pt x="185" y="1128"/>
                      <a:pt x="236" y="1066"/>
                      <a:pt x="236" y="1005"/>
                    </a:cubicBezTo>
                    <a:lnTo>
                      <a:pt x="236" y="123"/>
                    </a:lnTo>
                    <a:cubicBezTo>
                      <a:pt x="236" y="6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1"/>
              <p:cNvSpPr/>
              <p:nvPr/>
            </p:nvSpPr>
            <p:spPr>
              <a:xfrm>
                <a:off x="4555305" y="4291797"/>
                <a:ext cx="15804" cy="70483"/>
              </a:xfrm>
              <a:custGeom>
                <a:avLst/>
                <a:gdLst/>
                <a:ahLst/>
                <a:cxnLst/>
                <a:rect l="l" t="t" r="r" b="b"/>
                <a:pathLst>
                  <a:path w="237" h="1057" extrusionOk="0">
                    <a:moveTo>
                      <a:pt x="123" y="1"/>
                    </a:moveTo>
                    <a:cubicBezTo>
                      <a:pt x="52" y="1"/>
                      <a:pt x="0" y="52"/>
                      <a:pt x="0" y="124"/>
                    </a:cubicBezTo>
                    <a:lnTo>
                      <a:pt x="0" y="934"/>
                    </a:lnTo>
                    <a:cubicBezTo>
                      <a:pt x="0" y="995"/>
                      <a:pt x="52" y="1057"/>
                      <a:pt x="123" y="1057"/>
                    </a:cubicBezTo>
                    <a:cubicBezTo>
                      <a:pt x="185" y="1057"/>
                      <a:pt x="236" y="995"/>
                      <a:pt x="236" y="934"/>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1"/>
              <p:cNvSpPr/>
              <p:nvPr/>
            </p:nvSpPr>
            <p:spPr>
              <a:xfrm>
                <a:off x="4523830" y="4300732"/>
                <a:ext cx="16471" cy="71150"/>
              </a:xfrm>
              <a:custGeom>
                <a:avLst/>
                <a:gdLst/>
                <a:ahLst/>
                <a:cxnLst/>
                <a:rect l="l" t="t" r="r" b="b"/>
                <a:pathLst>
                  <a:path w="247" h="1067" extrusionOk="0">
                    <a:moveTo>
                      <a:pt x="124" y="0"/>
                    </a:moveTo>
                    <a:cubicBezTo>
                      <a:pt x="62" y="0"/>
                      <a:pt x="11" y="51"/>
                      <a:pt x="1" y="123"/>
                    </a:cubicBezTo>
                    <a:lnTo>
                      <a:pt x="1" y="953"/>
                    </a:lnTo>
                    <a:cubicBezTo>
                      <a:pt x="11" y="1015"/>
                      <a:pt x="62" y="1066"/>
                      <a:pt x="124" y="1066"/>
                    </a:cubicBezTo>
                    <a:cubicBezTo>
                      <a:pt x="196" y="1066"/>
                      <a:pt x="247" y="1015"/>
                      <a:pt x="247" y="953"/>
                    </a:cubicBezTo>
                    <a:lnTo>
                      <a:pt x="247" y="123"/>
                    </a:lnTo>
                    <a:cubicBezTo>
                      <a:pt x="247" y="51"/>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a:off x="4495823" y="4306867"/>
                <a:ext cx="17138" cy="74551"/>
              </a:xfrm>
              <a:custGeom>
                <a:avLst/>
                <a:gdLst/>
                <a:ahLst/>
                <a:cxnLst/>
                <a:rect l="l" t="t" r="r" b="b"/>
                <a:pathLst>
                  <a:path w="257" h="1118" extrusionOk="0">
                    <a:moveTo>
                      <a:pt x="134" y="0"/>
                    </a:moveTo>
                    <a:cubicBezTo>
                      <a:pt x="62" y="0"/>
                      <a:pt x="11" y="52"/>
                      <a:pt x="11" y="123"/>
                    </a:cubicBezTo>
                    <a:lnTo>
                      <a:pt x="11" y="984"/>
                    </a:lnTo>
                    <a:cubicBezTo>
                      <a:pt x="1" y="1056"/>
                      <a:pt x="62" y="1118"/>
                      <a:pt x="134" y="1118"/>
                    </a:cubicBezTo>
                    <a:cubicBezTo>
                      <a:pt x="206" y="1118"/>
                      <a:pt x="257" y="1056"/>
                      <a:pt x="257" y="984"/>
                    </a:cubicBezTo>
                    <a:lnTo>
                      <a:pt x="257" y="123"/>
                    </a:lnTo>
                    <a:cubicBezTo>
                      <a:pt x="257"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a:off x="4463681" y="4312335"/>
                <a:ext cx="15804" cy="74551"/>
              </a:xfrm>
              <a:custGeom>
                <a:avLst/>
                <a:gdLst/>
                <a:ahLst/>
                <a:cxnLst/>
                <a:rect l="l" t="t" r="r" b="b"/>
                <a:pathLst>
                  <a:path w="237" h="1118" extrusionOk="0">
                    <a:moveTo>
                      <a:pt x="124" y="0"/>
                    </a:moveTo>
                    <a:cubicBezTo>
                      <a:pt x="52" y="0"/>
                      <a:pt x="1" y="52"/>
                      <a:pt x="1" y="113"/>
                    </a:cubicBezTo>
                    <a:lnTo>
                      <a:pt x="1" y="995"/>
                    </a:lnTo>
                    <a:cubicBezTo>
                      <a:pt x="1" y="1066"/>
                      <a:pt x="52" y="1118"/>
                      <a:pt x="124" y="1118"/>
                    </a:cubicBezTo>
                    <a:cubicBezTo>
                      <a:pt x="185" y="1118"/>
                      <a:pt x="237" y="1066"/>
                      <a:pt x="237" y="995"/>
                    </a:cubicBezTo>
                    <a:lnTo>
                      <a:pt x="237" y="113"/>
                    </a:lnTo>
                    <a:cubicBezTo>
                      <a:pt x="23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4428138" y="4315069"/>
                <a:ext cx="16471" cy="75218"/>
              </a:xfrm>
              <a:custGeom>
                <a:avLst/>
                <a:gdLst/>
                <a:ahLst/>
                <a:cxnLst/>
                <a:rect l="l" t="t" r="r" b="b"/>
                <a:pathLst>
                  <a:path w="247" h="1128" extrusionOk="0">
                    <a:moveTo>
                      <a:pt x="124" y="0"/>
                    </a:moveTo>
                    <a:cubicBezTo>
                      <a:pt x="62" y="0"/>
                      <a:pt x="1" y="62"/>
                      <a:pt x="11" y="123"/>
                    </a:cubicBezTo>
                    <a:lnTo>
                      <a:pt x="11" y="1005"/>
                    </a:lnTo>
                    <a:cubicBezTo>
                      <a:pt x="1" y="1066"/>
                      <a:pt x="62" y="1128"/>
                      <a:pt x="124" y="1128"/>
                    </a:cubicBezTo>
                    <a:cubicBezTo>
                      <a:pt x="195" y="1128"/>
                      <a:pt x="247" y="1066"/>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4395330" y="4317803"/>
                <a:ext cx="16471" cy="75218"/>
              </a:xfrm>
              <a:custGeom>
                <a:avLst/>
                <a:gdLst/>
                <a:ahLst/>
                <a:cxnLst/>
                <a:rect l="l" t="t" r="r" b="b"/>
                <a:pathLst>
                  <a:path w="247" h="1128" extrusionOk="0">
                    <a:moveTo>
                      <a:pt x="124" y="0"/>
                    </a:moveTo>
                    <a:cubicBezTo>
                      <a:pt x="62" y="0"/>
                      <a:pt x="1" y="62"/>
                      <a:pt x="1" y="123"/>
                    </a:cubicBezTo>
                    <a:lnTo>
                      <a:pt x="1" y="1005"/>
                    </a:lnTo>
                    <a:cubicBezTo>
                      <a:pt x="1" y="1066"/>
                      <a:pt x="62" y="1128"/>
                      <a:pt x="124" y="1128"/>
                    </a:cubicBezTo>
                    <a:cubicBezTo>
                      <a:pt x="195" y="1118"/>
                      <a:pt x="247" y="1066"/>
                      <a:pt x="247" y="1005"/>
                    </a:cubicBezTo>
                    <a:lnTo>
                      <a:pt x="247" y="123"/>
                    </a:lnTo>
                    <a:cubicBezTo>
                      <a:pt x="247" y="5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1"/>
              <p:cNvSpPr/>
              <p:nvPr/>
            </p:nvSpPr>
            <p:spPr>
              <a:xfrm>
                <a:off x="4019364" y="4008126"/>
                <a:ext cx="605033" cy="256394"/>
              </a:xfrm>
              <a:custGeom>
                <a:avLst/>
                <a:gdLst/>
                <a:ahLst/>
                <a:cxnLst/>
                <a:rect l="l" t="t" r="r" b="b"/>
                <a:pathLst>
                  <a:path w="9073" h="3845" extrusionOk="0">
                    <a:moveTo>
                      <a:pt x="4542" y="0"/>
                    </a:moveTo>
                    <a:cubicBezTo>
                      <a:pt x="2092" y="0"/>
                      <a:pt x="103" y="523"/>
                      <a:pt x="11" y="1169"/>
                    </a:cubicBezTo>
                    <a:lnTo>
                      <a:pt x="11" y="1220"/>
                    </a:lnTo>
                    <a:lnTo>
                      <a:pt x="0" y="1210"/>
                    </a:lnTo>
                    <a:lnTo>
                      <a:pt x="0" y="2625"/>
                    </a:lnTo>
                    <a:lnTo>
                      <a:pt x="0" y="2635"/>
                    </a:lnTo>
                    <a:lnTo>
                      <a:pt x="0" y="2645"/>
                    </a:lnTo>
                    <a:cubicBezTo>
                      <a:pt x="41" y="3312"/>
                      <a:pt x="2061" y="3845"/>
                      <a:pt x="4542" y="3845"/>
                    </a:cubicBezTo>
                    <a:cubicBezTo>
                      <a:pt x="6992" y="3845"/>
                      <a:pt x="8981" y="3322"/>
                      <a:pt x="9073" y="2676"/>
                    </a:cubicBezTo>
                    <a:lnTo>
                      <a:pt x="9073" y="2666"/>
                    </a:lnTo>
                    <a:cubicBezTo>
                      <a:pt x="9073" y="2656"/>
                      <a:pt x="9073" y="2635"/>
                      <a:pt x="9073" y="2625"/>
                    </a:cubicBezTo>
                    <a:lnTo>
                      <a:pt x="9073" y="2594"/>
                    </a:lnTo>
                    <a:lnTo>
                      <a:pt x="9073" y="1220"/>
                    </a:lnTo>
                    <a:lnTo>
                      <a:pt x="9073" y="1169"/>
                    </a:lnTo>
                    <a:cubicBezTo>
                      <a:pt x="8970" y="513"/>
                      <a:pt x="6982" y="0"/>
                      <a:pt x="4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a:off x="4020031" y="4090146"/>
                <a:ext cx="604366" cy="174375"/>
              </a:xfrm>
              <a:custGeom>
                <a:avLst/>
                <a:gdLst/>
                <a:ahLst/>
                <a:cxnLst/>
                <a:rect l="l" t="t" r="r" b="b"/>
                <a:pathLst>
                  <a:path w="9063" h="2615" extrusionOk="0">
                    <a:moveTo>
                      <a:pt x="1" y="1"/>
                    </a:moveTo>
                    <a:lnTo>
                      <a:pt x="1" y="1385"/>
                    </a:lnTo>
                    <a:lnTo>
                      <a:pt x="1" y="1395"/>
                    </a:lnTo>
                    <a:lnTo>
                      <a:pt x="1" y="1405"/>
                    </a:lnTo>
                    <a:lnTo>
                      <a:pt x="1" y="1415"/>
                    </a:lnTo>
                    <a:cubicBezTo>
                      <a:pt x="42" y="2082"/>
                      <a:pt x="2051" y="2615"/>
                      <a:pt x="4532" y="2615"/>
                    </a:cubicBezTo>
                    <a:cubicBezTo>
                      <a:pt x="6982" y="2615"/>
                      <a:pt x="8981" y="2092"/>
                      <a:pt x="9063" y="1436"/>
                    </a:cubicBezTo>
                    <a:lnTo>
                      <a:pt x="9063" y="1426"/>
                    </a:lnTo>
                    <a:cubicBezTo>
                      <a:pt x="9063" y="1415"/>
                      <a:pt x="9063" y="1405"/>
                      <a:pt x="9063" y="1395"/>
                    </a:cubicBezTo>
                    <a:lnTo>
                      <a:pt x="9063" y="1364"/>
                    </a:lnTo>
                    <a:lnTo>
                      <a:pt x="9063" y="2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1"/>
              <p:cNvSpPr/>
              <p:nvPr/>
            </p:nvSpPr>
            <p:spPr>
              <a:xfrm>
                <a:off x="4020031" y="4086078"/>
                <a:ext cx="67" cy="3467"/>
              </a:xfrm>
              <a:custGeom>
                <a:avLst/>
                <a:gdLst/>
                <a:ahLst/>
                <a:cxnLst/>
                <a:rect l="l" t="t" r="r" b="b"/>
                <a:pathLst>
                  <a:path w="1" h="52" extrusionOk="0">
                    <a:moveTo>
                      <a:pt x="1" y="0"/>
                    </a:moveTo>
                    <a:lnTo>
                      <a:pt x="1" y="41"/>
                    </a:lnTo>
                    <a:lnTo>
                      <a:pt x="1" y="51"/>
                    </a:lnTo>
                    <a:lnTo>
                      <a:pt x="1" y="5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1"/>
              <p:cNvSpPr/>
              <p:nvPr/>
            </p:nvSpPr>
            <p:spPr>
              <a:xfrm>
                <a:off x="4102052" y="4032065"/>
                <a:ext cx="440321" cy="110760"/>
              </a:xfrm>
              <a:custGeom>
                <a:avLst/>
                <a:gdLst/>
                <a:ahLst/>
                <a:cxnLst/>
                <a:rect l="l" t="t" r="r" b="b"/>
                <a:pathLst>
                  <a:path w="6603" h="1661" extrusionOk="0">
                    <a:moveTo>
                      <a:pt x="3302" y="0"/>
                    </a:moveTo>
                    <a:cubicBezTo>
                      <a:pt x="1477" y="0"/>
                      <a:pt x="1" y="369"/>
                      <a:pt x="1" y="831"/>
                    </a:cubicBezTo>
                    <a:cubicBezTo>
                      <a:pt x="1" y="1292"/>
                      <a:pt x="1477" y="1661"/>
                      <a:pt x="3302" y="1661"/>
                    </a:cubicBezTo>
                    <a:cubicBezTo>
                      <a:pt x="5126" y="1661"/>
                      <a:pt x="6603" y="1292"/>
                      <a:pt x="6603" y="831"/>
                    </a:cubicBezTo>
                    <a:cubicBezTo>
                      <a:pt x="6603" y="369"/>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1"/>
              <p:cNvSpPr/>
              <p:nvPr/>
            </p:nvSpPr>
            <p:spPr>
              <a:xfrm>
                <a:off x="4029633" y="4129089"/>
                <a:ext cx="16471" cy="66416"/>
              </a:xfrm>
              <a:custGeom>
                <a:avLst/>
                <a:gdLst/>
                <a:ahLst/>
                <a:cxnLst/>
                <a:rect l="l" t="t" r="r" b="b"/>
                <a:pathLst>
                  <a:path w="247" h="996" extrusionOk="0">
                    <a:moveTo>
                      <a:pt x="123" y="1"/>
                    </a:moveTo>
                    <a:cubicBezTo>
                      <a:pt x="62" y="1"/>
                      <a:pt x="10" y="52"/>
                      <a:pt x="0" y="124"/>
                    </a:cubicBezTo>
                    <a:lnTo>
                      <a:pt x="0" y="872"/>
                    </a:lnTo>
                    <a:cubicBezTo>
                      <a:pt x="10" y="944"/>
                      <a:pt x="62" y="995"/>
                      <a:pt x="123" y="995"/>
                    </a:cubicBezTo>
                    <a:cubicBezTo>
                      <a:pt x="195" y="995"/>
                      <a:pt x="246" y="944"/>
                      <a:pt x="246" y="872"/>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4054240" y="4142693"/>
                <a:ext cx="17138" cy="71350"/>
              </a:xfrm>
              <a:custGeom>
                <a:avLst/>
                <a:gdLst/>
                <a:ahLst/>
                <a:cxnLst/>
                <a:rect l="l" t="t" r="r" b="b"/>
                <a:pathLst>
                  <a:path w="257" h="1070" extrusionOk="0">
                    <a:moveTo>
                      <a:pt x="118" y="1"/>
                    </a:moveTo>
                    <a:cubicBezTo>
                      <a:pt x="53" y="1"/>
                      <a:pt x="1" y="58"/>
                      <a:pt x="10" y="125"/>
                    </a:cubicBezTo>
                    <a:lnTo>
                      <a:pt x="10" y="945"/>
                    </a:lnTo>
                    <a:cubicBezTo>
                      <a:pt x="1" y="1012"/>
                      <a:pt x="53" y="1069"/>
                      <a:pt x="118" y="1069"/>
                    </a:cubicBezTo>
                    <a:cubicBezTo>
                      <a:pt x="123" y="1069"/>
                      <a:pt x="128" y="1069"/>
                      <a:pt x="133" y="1068"/>
                    </a:cubicBezTo>
                    <a:cubicBezTo>
                      <a:pt x="205" y="1068"/>
                      <a:pt x="256" y="1017"/>
                      <a:pt x="256" y="945"/>
                    </a:cubicBezTo>
                    <a:lnTo>
                      <a:pt x="256" y="125"/>
                    </a:lnTo>
                    <a:cubicBezTo>
                      <a:pt x="256" y="53"/>
                      <a:pt x="195" y="2"/>
                      <a:pt x="133" y="2"/>
                    </a:cubicBezTo>
                    <a:cubicBezTo>
                      <a:pt x="128" y="1"/>
                      <a:pt x="123" y="1"/>
                      <a:pt x="11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4082914" y="4152362"/>
                <a:ext cx="17138" cy="73217"/>
              </a:xfrm>
              <a:custGeom>
                <a:avLst/>
                <a:gdLst/>
                <a:ahLst/>
                <a:cxnLst/>
                <a:rect l="l" t="t" r="r" b="b"/>
                <a:pathLst>
                  <a:path w="257" h="1098" extrusionOk="0">
                    <a:moveTo>
                      <a:pt x="124" y="0"/>
                    </a:moveTo>
                    <a:cubicBezTo>
                      <a:pt x="62" y="0"/>
                      <a:pt x="1" y="62"/>
                      <a:pt x="11" y="134"/>
                    </a:cubicBezTo>
                    <a:lnTo>
                      <a:pt x="11" y="974"/>
                    </a:lnTo>
                    <a:cubicBezTo>
                      <a:pt x="1" y="1036"/>
                      <a:pt x="62" y="1097"/>
                      <a:pt x="124" y="1097"/>
                    </a:cubicBezTo>
                    <a:cubicBezTo>
                      <a:pt x="195" y="1097"/>
                      <a:pt x="257" y="1036"/>
                      <a:pt x="247" y="974"/>
                    </a:cubicBezTo>
                    <a:lnTo>
                      <a:pt x="247" y="134"/>
                    </a:lnTo>
                    <a:cubicBezTo>
                      <a:pt x="25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p:nvPr/>
            </p:nvSpPr>
            <p:spPr>
              <a:xfrm>
                <a:off x="4115056" y="4161897"/>
                <a:ext cx="15804" cy="71217"/>
              </a:xfrm>
              <a:custGeom>
                <a:avLst/>
                <a:gdLst/>
                <a:ahLst/>
                <a:cxnLst/>
                <a:rect l="l" t="t" r="r" b="b"/>
                <a:pathLst>
                  <a:path w="237" h="1068" extrusionOk="0">
                    <a:moveTo>
                      <a:pt x="124" y="1"/>
                    </a:moveTo>
                    <a:cubicBezTo>
                      <a:pt x="52" y="1"/>
                      <a:pt x="0" y="52"/>
                      <a:pt x="0" y="114"/>
                    </a:cubicBezTo>
                    <a:lnTo>
                      <a:pt x="0" y="944"/>
                    </a:lnTo>
                    <a:cubicBezTo>
                      <a:pt x="0" y="1016"/>
                      <a:pt x="52" y="1067"/>
                      <a:pt x="124" y="1067"/>
                    </a:cubicBezTo>
                    <a:cubicBezTo>
                      <a:pt x="185" y="1067"/>
                      <a:pt x="236" y="1016"/>
                      <a:pt x="236" y="944"/>
                    </a:cubicBezTo>
                    <a:lnTo>
                      <a:pt x="236" y="11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1"/>
              <p:cNvSpPr/>
              <p:nvPr/>
            </p:nvSpPr>
            <p:spPr>
              <a:xfrm>
                <a:off x="4141729" y="4168766"/>
                <a:ext cx="17138" cy="73884"/>
              </a:xfrm>
              <a:custGeom>
                <a:avLst/>
                <a:gdLst/>
                <a:ahLst/>
                <a:cxnLst/>
                <a:rect l="l" t="t" r="r" b="b"/>
                <a:pathLst>
                  <a:path w="257" h="1108" extrusionOk="0">
                    <a:moveTo>
                      <a:pt x="134" y="0"/>
                    </a:moveTo>
                    <a:cubicBezTo>
                      <a:pt x="62" y="0"/>
                      <a:pt x="0" y="52"/>
                      <a:pt x="0" y="124"/>
                    </a:cubicBezTo>
                    <a:lnTo>
                      <a:pt x="0" y="985"/>
                    </a:lnTo>
                    <a:cubicBezTo>
                      <a:pt x="0" y="1056"/>
                      <a:pt x="62" y="1108"/>
                      <a:pt x="134" y="1108"/>
                    </a:cubicBezTo>
                    <a:cubicBezTo>
                      <a:pt x="195" y="1108"/>
                      <a:pt x="257" y="1046"/>
                      <a:pt x="246" y="985"/>
                    </a:cubicBezTo>
                    <a:lnTo>
                      <a:pt x="246" y="124"/>
                    </a:lnTo>
                    <a:cubicBezTo>
                      <a:pt x="246" y="52"/>
                      <a:pt x="195"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1"/>
              <p:cNvSpPr/>
              <p:nvPr/>
            </p:nvSpPr>
            <p:spPr>
              <a:xfrm>
                <a:off x="4174538" y="4172900"/>
                <a:ext cx="17138" cy="75218"/>
              </a:xfrm>
              <a:custGeom>
                <a:avLst/>
                <a:gdLst/>
                <a:ahLst/>
                <a:cxnLst/>
                <a:rect l="l" t="t" r="r" b="b"/>
                <a:pathLst>
                  <a:path w="257" h="1128" extrusionOk="0">
                    <a:moveTo>
                      <a:pt x="123" y="0"/>
                    </a:moveTo>
                    <a:cubicBezTo>
                      <a:pt x="52" y="0"/>
                      <a:pt x="0" y="51"/>
                      <a:pt x="0" y="123"/>
                    </a:cubicBezTo>
                    <a:lnTo>
                      <a:pt x="0" y="1005"/>
                    </a:lnTo>
                    <a:cubicBezTo>
                      <a:pt x="0" y="1066"/>
                      <a:pt x="62" y="1128"/>
                      <a:pt x="123" y="1128"/>
                    </a:cubicBezTo>
                    <a:cubicBezTo>
                      <a:pt x="195" y="1128"/>
                      <a:pt x="246" y="1076"/>
                      <a:pt x="257" y="1005"/>
                    </a:cubicBezTo>
                    <a:lnTo>
                      <a:pt x="257" y="123"/>
                    </a:lnTo>
                    <a:cubicBezTo>
                      <a:pt x="257"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4210081" y="4176968"/>
                <a:ext cx="16471" cy="74551"/>
              </a:xfrm>
              <a:custGeom>
                <a:avLst/>
                <a:gdLst/>
                <a:ahLst/>
                <a:cxnLst/>
                <a:rect l="l" t="t" r="r" b="b"/>
                <a:pathLst>
                  <a:path w="247" h="1118" extrusionOk="0">
                    <a:moveTo>
                      <a:pt x="123" y="1"/>
                    </a:moveTo>
                    <a:cubicBezTo>
                      <a:pt x="52" y="1"/>
                      <a:pt x="0" y="52"/>
                      <a:pt x="0" y="124"/>
                    </a:cubicBezTo>
                    <a:lnTo>
                      <a:pt x="0" y="995"/>
                    </a:lnTo>
                    <a:cubicBezTo>
                      <a:pt x="0" y="1056"/>
                      <a:pt x="52" y="1108"/>
                      <a:pt x="123" y="1118"/>
                    </a:cubicBezTo>
                    <a:cubicBezTo>
                      <a:pt x="185" y="1118"/>
                      <a:pt x="246" y="1056"/>
                      <a:pt x="246" y="995"/>
                    </a:cubicBezTo>
                    <a:lnTo>
                      <a:pt x="246" y="124"/>
                    </a:lnTo>
                    <a:cubicBezTo>
                      <a:pt x="24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1"/>
              <p:cNvSpPr/>
              <p:nvPr/>
            </p:nvSpPr>
            <p:spPr>
              <a:xfrm>
                <a:off x="4242289" y="4178902"/>
                <a:ext cx="17071" cy="75351"/>
              </a:xfrm>
              <a:custGeom>
                <a:avLst/>
                <a:gdLst/>
                <a:ahLst/>
                <a:cxnLst/>
                <a:rect l="l" t="t" r="r" b="b"/>
                <a:pathLst>
                  <a:path w="256" h="1130" extrusionOk="0">
                    <a:moveTo>
                      <a:pt x="114" y="1"/>
                    </a:moveTo>
                    <a:cubicBezTo>
                      <a:pt x="51" y="1"/>
                      <a:pt x="0" y="49"/>
                      <a:pt x="10" y="115"/>
                    </a:cubicBezTo>
                    <a:lnTo>
                      <a:pt x="10" y="997"/>
                    </a:lnTo>
                    <a:cubicBezTo>
                      <a:pt x="10" y="1068"/>
                      <a:pt x="61" y="1130"/>
                      <a:pt x="133" y="1130"/>
                    </a:cubicBezTo>
                    <a:cubicBezTo>
                      <a:pt x="204" y="1120"/>
                      <a:pt x="256" y="1068"/>
                      <a:pt x="256" y="997"/>
                    </a:cubicBezTo>
                    <a:lnTo>
                      <a:pt x="256" y="115"/>
                    </a:lnTo>
                    <a:cubicBezTo>
                      <a:pt x="256" y="54"/>
                      <a:pt x="194" y="2"/>
                      <a:pt x="133" y="2"/>
                    </a:cubicBezTo>
                    <a:cubicBezTo>
                      <a:pt x="126" y="1"/>
                      <a:pt x="120" y="1"/>
                      <a:pt x="11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1"/>
              <p:cNvSpPr/>
              <p:nvPr/>
            </p:nvSpPr>
            <p:spPr>
              <a:xfrm>
                <a:off x="4281166" y="4178968"/>
                <a:ext cx="16471" cy="75285"/>
              </a:xfrm>
              <a:custGeom>
                <a:avLst/>
                <a:gdLst/>
                <a:ahLst/>
                <a:cxnLst/>
                <a:rect l="l" t="t" r="r" b="b"/>
                <a:pathLst>
                  <a:path w="247" h="1129" extrusionOk="0">
                    <a:moveTo>
                      <a:pt x="108" y="0"/>
                    </a:moveTo>
                    <a:cubicBezTo>
                      <a:pt x="45" y="0"/>
                      <a:pt x="1" y="57"/>
                      <a:pt x="1" y="114"/>
                    </a:cubicBezTo>
                    <a:lnTo>
                      <a:pt x="1" y="996"/>
                    </a:lnTo>
                    <a:cubicBezTo>
                      <a:pt x="1" y="1067"/>
                      <a:pt x="52" y="1129"/>
                      <a:pt x="124" y="1129"/>
                    </a:cubicBezTo>
                    <a:cubicBezTo>
                      <a:pt x="195" y="1119"/>
                      <a:pt x="247" y="1067"/>
                      <a:pt x="247" y="996"/>
                    </a:cubicBezTo>
                    <a:lnTo>
                      <a:pt x="247" y="114"/>
                    </a:lnTo>
                    <a:cubicBezTo>
                      <a:pt x="247" y="53"/>
                      <a:pt x="185" y="1"/>
                      <a:pt x="124" y="1"/>
                    </a:cubicBezTo>
                    <a:cubicBezTo>
                      <a:pt x="118" y="1"/>
                      <a:pt x="113" y="0"/>
                      <a:pt x="10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4312641" y="4178968"/>
                <a:ext cx="17138" cy="75285"/>
              </a:xfrm>
              <a:custGeom>
                <a:avLst/>
                <a:gdLst/>
                <a:ahLst/>
                <a:cxnLst/>
                <a:rect l="l" t="t" r="r" b="b"/>
                <a:pathLst>
                  <a:path w="257" h="1129" extrusionOk="0">
                    <a:moveTo>
                      <a:pt x="139" y="0"/>
                    </a:moveTo>
                    <a:cubicBezTo>
                      <a:pt x="134" y="0"/>
                      <a:pt x="129" y="1"/>
                      <a:pt x="123" y="1"/>
                    </a:cubicBezTo>
                    <a:cubicBezTo>
                      <a:pt x="62" y="1"/>
                      <a:pt x="0" y="53"/>
                      <a:pt x="0" y="114"/>
                    </a:cubicBezTo>
                    <a:lnTo>
                      <a:pt x="0" y="996"/>
                    </a:lnTo>
                    <a:cubicBezTo>
                      <a:pt x="0" y="1067"/>
                      <a:pt x="62" y="1119"/>
                      <a:pt x="123" y="1129"/>
                    </a:cubicBezTo>
                    <a:cubicBezTo>
                      <a:pt x="195" y="1129"/>
                      <a:pt x="256" y="1067"/>
                      <a:pt x="256" y="996"/>
                    </a:cubicBezTo>
                    <a:lnTo>
                      <a:pt x="256" y="114"/>
                    </a:lnTo>
                    <a:cubicBezTo>
                      <a:pt x="247" y="57"/>
                      <a:pt x="202"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4347517" y="4179035"/>
                <a:ext cx="16471" cy="75218"/>
              </a:xfrm>
              <a:custGeom>
                <a:avLst/>
                <a:gdLst/>
                <a:ahLst/>
                <a:cxnLst/>
                <a:rect l="l" t="t" r="r" b="b"/>
                <a:pathLst>
                  <a:path w="247" h="1128" extrusionOk="0">
                    <a:moveTo>
                      <a:pt x="123" y="0"/>
                    </a:moveTo>
                    <a:cubicBezTo>
                      <a:pt x="51" y="0"/>
                      <a:pt x="0" y="52"/>
                      <a:pt x="0" y="113"/>
                    </a:cubicBezTo>
                    <a:lnTo>
                      <a:pt x="0" y="995"/>
                    </a:lnTo>
                    <a:cubicBezTo>
                      <a:pt x="0" y="1066"/>
                      <a:pt x="51" y="1118"/>
                      <a:pt x="123" y="1128"/>
                    </a:cubicBezTo>
                    <a:cubicBezTo>
                      <a:pt x="185" y="1118"/>
                      <a:pt x="246" y="1066"/>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p:nvPr/>
            </p:nvSpPr>
            <p:spPr>
              <a:xfrm>
                <a:off x="4574444" y="4142759"/>
                <a:ext cx="16471" cy="71217"/>
              </a:xfrm>
              <a:custGeom>
                <a:avLst/>
                <a:gdLst/>
                <a:ahLst/>
                <a:cxnLst/>
                <a:rect l="l" t="t" r="r" b="b"/>
                <a:pathLst>
                  <a:path w="247" h="1068" extrusionOk="0">
                    <a:moveTo>
                      <a:pt x="124" y="1"/>
                    </a:moveTo>
                    <a:cubicBezTo>
                      <a:pt x="52" y="1"/>
                      <a:pt x="0" y="52"/>
                      <a:pt x="0" y="114"/>
                    </a:cubicBezTo>
                    <a:lnTo>
                      <a:pt x="0" y="944"/>
                    </a:lnTo>
                    <a:cubicBezTo>
                      <a:pt x="0" y="1016"/>
                      <a:pt x="52" y="1067"/>
                      <a:pt x="124" y="1067"/>
                    </a:cubicBezTo>
                    <a:cubicBezTo>
                      <a:pt x="195" y="1067"/>
                      <a:pt x="247" y="1016"/>
                      <a:pt x="247" y="944"/>
                    </a:cubicBezTo>
                    <a:lnTo>
                      <a:pt x="247" y="114"/>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1"/>
              <p:cNvSpPr/>
              <p:nvPr/>
            </p:nvSpPr>
            <p:spPr>
              <a:xfrm>
                <a:off x="4546436" y="4153029"/>
                <a:ext cx="16471" cy="70483"/>
              </a:xfrm>
              <a:custGeom>
                <a:avLst/>
                <a:gdLst/>
                <a:ahLst/>
                <a:cxnLst/>
                <a:rect l="l" t="t" r="r" b="b"/>
                <a:pathLst>
                  <a:path w="247" h="1057" extrusionOk="0">
                    <a:moveTo>
                      <a:pt x="123" y="1"/>
                    </a:moveTo>
                    <a:cubicBezTo>
                      <a:pt x="51" y="1"/>
                      <a:pt x="0" y="52"/>
                      <a:pt x="0" y="124"/>
                    </a:cubicBezTo>
                    <a:lnTo>
                      <a:pt x="0" y="934"/>
                    </a:lnTo>
                    <a:cubicBezTo>
                      <a:pt x="10" y="995"/>
                      <a:pt x="62" y="1046"/>
                      <a:pt x="123" y="1057"/>
                    </a:cubicBezTo>
                    <a:cubicBezTo>
                      <a:pt x="185" y="1057"/>
                      <a:pt x="246" y="995"/>
                      <a:pt x="246" y="934"/>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1"/>
              <p:cNvSpPr/>
              <p:nvPr/>
            </p:nvSpPr>
            <p:spPr>
              <a:xfrm>
                <a:off x="4514961" y="4161231"/>
                <a:ext cx="17138" cy="71884"/>
              </a:xfrm>
              <a:custGeom>
                <a:avLst/>
                <a:gdLst/>
                <a:ahLst/>
                <a:cxnLst/>
                <a:rect l="l" t="t" r="r" b="b"/>
                <a:pathLst>
                  <a:path w="257" h="1078" extrusionOk="0">
                    <a:moveTo>
                      <a:pt x="134" y="1"/>
                    </a:moveTo>
                    <a:cubicBezTo>
                      <a:pt x="62" y="1"/>
                      <a:pt x="1" y="52"/>
                      <a:pt x="1" y="124"/>
                    </a:cubicBezTo>
                    <a:lnTo>
                      <a:pt x="1" y="954"/>
                    </a:lnTo>
                    <a:cubicBezTo>
                      <a:pt x="1" y="1026"/>
                      <a:pt x="62" y="1077"/>
                      <a:pt x="134" y="1077"/>
                    </a:cubicBezTo>
                    <a:cubicBezTo>
                      <a:pt x="195" y="1077"/>
                      <a:pt x="247" y="1026"/>
                      <a:pt x="247" y="954"/>
                    </a:cubicBezTo>
                    <a:lnTo>
                      <a:pt x="247" y="124"/>
                    </a:lnTo>
                    <a:cubicBezTo>
                      <a:pt x="257" y="6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1"/>
              <p:cNvSpPr/>
              <p:nvPr/>
            </p:nvSpPr>
            <p:spPr>
              <a:xfrm>
                <a:off x="4487621" y="4168766"/>
                <a:ext cx="16471" cy="73884"/>
              </a:xfrm>
              <a:custGeom>
                <a:avLst/>
                <a:gdLst/>
                <a:ahLst/>
                <a:cxnLst/>
                <a:rect l="l" t="t" r="r" b="b"/>
                <a:pathLst>
                  <a:path w="247" h="1108" extrusionOk="0">
                    <a:moveTo>
                      <a:pt x="124" y="0"/>
                    </a:moveTo>
                    <a:cubicBezTo>
                      <a:pt x="52" y="0"/>
                      <a:pt x="1" y="52"/>
                      <a:pt x="1" y="124"/>
                    </a:cubicBezTo>
                    <a:lnTo>
                      <a:pt x="1" y="985"/>
                    </a:lnTo>
                    <a:cubicBezTo>
                      <a:pt x="1" y="1046"/>
                      <a:pt x="52" y="1108"/>
                      <a:pt x="124" y="1108"/>
                    </a:cubicBezTo>
                    <a:cubicBezTo>
                      <a:pt x="185" y="1108"/>
                      <a:pt x="247" y="1056"/>
                      <a:pt x="247" y="985"/>
                    </a:cubicBezTo>
                    <a:lnTo>
                      <a:pt x="247" y="124"/>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1"/>
              <p:cNvSpPr/>
              <p:nvPr/>
            </p:nvSpPr>
            <p:spPr>
              <a:xfrm>
                <a:off x="4454812" y="4172900"/>
                <a:ext cx="16471" cy="75218"/>
              </a:xfrm>
              <a:custGeom>
                <a:avLst/>
                <a:gdLst/>
                <a:ahLst/>
                <a:cxnLst/>
                <a:rect l="l" t="t" r="r" b="b"/>
                <a:pathLst>
                  <a:path w="247" h="1128" extrusionOk="0">
                    <a:moveTo>
                      <a:pt x="124" y="0"/>
                    </a:moveTo>
                    <a:cubicBezTo>
                      <a:pt x="52" y="0"/>
                      <a:pt x="0" y="51"/>
                      <a:pt x="0" y="123"/>
                    </a:cubicBezTo>
                    <a:lnTo>
                      <a:pt x="0" y="1005"/>
                    </a:lnTo>
                    <a:cubicBezTo>
                      <a:pt x="0" y="1066"/>
                      <a:pt x="52" y="1128"/>
                      <a:pt x="124" y="1128"/>
                    </a:cubicBezTo>
                    <a:cubicBezTo>
                      <a:pt x="185" y="1128"/>
                      <a:pt x="247" y="1066"/>
                      <a:pt x="247" y="1005"/>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1"/>
              <p:cNvSpPr/>
              <p:nvPr/>
            </p:nvSpPr>
            <p:spPr>
              <a:xfrm>
                <a:off x="4419936" y="4176968"/>
                <a:ext cx="15804" cy="74551"/>
              </a:xfrm>
              <a:custGeom>
                <a:avLst/>
                <a:gdLst/>
                <a:ahLst/>
                <a:cxnLst/>
                <a:rect l="l" t="t" r="r" b="b"/>
                <a:pathLst>
                  <a:path w="237" h="1118" extrusionOk="0">
                    <a:moveTo>
                      <a:pt x="124" y="1"/>
                    </a:moveTo>
                    <a:cubicBezTo>
                      <a:pt x="52" y="1"/>
                      <a:pt x="1" y="52"/>
                      <a:pt x="1" y="124"/>
                    </a:cubicBezTo>
                    <a:lnTo>
                      <a:pt x="1" y="995"/>
                    </a:lnTo>
                    <a:cubicBezTo>
                      <a:pt x="1" y="1056"/>
                      <a:pt x="52" y="1118"/>
                      <a:pt x="124" y="1118"/>
                    </a:cubicBezTo>
                    <a:cubicBezTo>
                      <a:pt x="185" y="1118"/>
                      <a:pt x="236" y="1056"/>
                      <a:pt x="236" y="995"/>
                    </a:cubicBezTo>
                    <a:lnTo>
                      <a:pt x="236"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1"/>
              <p:cNvSpPr/>
              <p:nvPr/>
            </p:nvSpPr>
            <p:spPr>
              <a:xfrm>
                <a:off x="4387127" y="4178368"/>
                <a:ext cx="16471" cy="75218"/>
              </a:xfrm>
              <a:custGeom>
                <a:avLst/>
                <a:gdLst/>
                <a:ahLst/>
                <a:cxnLst/>
                <a:rect l="l" t="t" r="r" b="b"/>
                <a:pathLst>
                  <a:path w="247" h="1128" extrusionOk="0">
                    <a:moveTo>
                      <a:pt x="124" y="0"/>
                    </a:moveTo>
                    <a:cubicBezTo>
                      <a:pt x="52" y="0"/>
                      <a:pt x="1" y="62"/>
                      <a:pt x="1" y="123"/>
                    </a:cubicBezTo>
                    <a:lnTo>
                      <a:pt x="1" y="1005"/>
                    </a:lnTo>
                    <a:cubicBezTo>
                      <a:pt x="1" y="1066"/>
                      <a:pt x="52" y="1128"/>
                      <a:pt x="124" y="1128"/>
                    </a:cubicBezTo>
                    <a:cubicBezTo>
                      <a:pt x="185" y="1128"/>
                      <a:pt x="247" y="1076"/>
                      <a:pt x="247" y="1005"/>
                    </a:cubicBezTo>
                    <a:lnTo>
                      <a:pt x="247" y="123"/>
                    </a:lnTo>
                    <a:cubicBezTo>
                      <a:pt x="236" y="62"/>
                      <a:pt x="185" y="1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1"/>
              <p:cNvSpPr/>
              <p:nvPr/>
            </p:nvSpPr>
            <p:spPr>
              <a:xfrm>
                <a:off x="4169070" y="4059338"/>
                <a:ext cx="309752" cy="51412"/>
              </a:xfrm>
              <a:custGeom>
                <a:avLst/>
                <a:gdLst/>
                <a:ahLst/>
                <a:cxnLst/>
                <a:rect l="l" t="t" r="r" b="b"/>
                <a:pathLst>
                  <a:path w="4645" h="771" extrusionOk="0">
                    <a:moveTo>
                      <a:pt x="3352" y="113"/>
                    </a:moveTo>
                    <a:cubicBezTo>
                      <a:pt x="3369" y="113"/>
                      <a:pt x="3387" y="113"/>
                      <a:pt x="3404" y="114"/>
                    </a:cubicBezTo>
                    <a:cubicBezTo>
                      <a:pt x="3660" y="114"/>
                      <a:pt x="3855" y="155"/>
                      <a:pt x="3927" y="237"/>
                    </a:cubicBezTo>
                    <a:lnTo>
                      <a:pt x="2809" y="258"/>
                    </a:lnTo>
                    <a:cubicBezTo>
                      <a:pt x="2978" y="164"/>
                      <a:pt x="3165" y="113"/>
                      <a:pt x="3352" y="113"/>
                    </a:cubicBezTo>
                    <a:close/>
                    <a:moveTo>
                      <a:pt x="3957" y="268"/>
                    </a:moveTo>
                    <a:cubicBezTo>
                      <a:pt x="3968" y="288"/>
                      <a:pt x="3968" y="299"/>
                      <a:pt x="3968" y="319"/>
                    </a:cubicBezTo>
                    <a:cubicBezTo>
                      <a:pt x="3968" y="340"/>
                      <a:pt x="3957" y="360"/>
                      <a:pt x="3947" y="381"/>
                    </a:cubicBezTo>
                    <a:lnTo>
                      <a:pt x="2553" y="422"/>
                    </a:lnTo>
                    <a:cubicBezTo>
                      <a:pt x="2625" y="381"/>
                      <a:pt x="2686" y="340"/>
                      <a:pt x="2738" y="299"/>
                    </a:cubicBezTo>
                    <a:lnTo>
                      <a:pt x="3957" y="268"/>
                    </a:lnTo>
                    <a:close/>
                    <a:moveTo>
                      <a:pt x="2174" y="319"/>
                    </a:moveTo>
                    <a:lnTo>
                      <a:pt x="2163" y="329"/>
                    </a:lnTo>
                    <a:cubicBezTo>
                      <a:pt x="2102" y="360"/>
                      <a:pt x="2040" y="401"/>
                      <a:pt x="1979" y="432"/>
                    </a:cubicBezTo>
                    <a:lnTo>
                      <a:pt x="667" y="463"/>
                    </a:lnTo>
                    <a:cubicBezTo>
                      <a:pt x="656" y="452"/>
                      <a:pt x="656" y="432"/>
                      <a:pt x="656" y="411"/>
                    </a:cubicBezTo>
                    <a:cubicBezTo>
                      <a:pt x="656" y="391"/>
                      <a:pt x="656" y="370"/>
                      <a:pt x="667" y="350"/>
                    </a:cubicBezTo>
                    <a:lnTo>
                      <a:pt x="2174" y="319"/>
                    </a:lnTo>
                    <a:close/>
                    <a:moveTo>
                      <a:pt x="1917" y="463"/>
                    </a:moveTo>
                    <a:lnTo>
                      <a:pt x="1917" y="463"/>
                    </a:lnTo>
                    <a:cubicBezTo>
                      <a:pt x="1723" y="565"/>
                      <a:pt x="1507" y="616"/>
                      <a:pt x="1292" y="616"/>
                    </a:cubicBezTo>
                    <a:cubicBezTo>
                      <a:pt x="1269" y="617"/>
                      <a:pt x="1246" y="617"/>
                      <a:pt x="1224" y="617"/>
                    </a:cubicBezTo>
                    <a:cubicBezTo>
                      <a:pt x="946" y="617"/>
                      <a:pt x="773" y="560"/>
                      <a:pt x="697" y="493"/>
                    </a:cubicBezTo>
                    <a:lnTo>
                      <a:pt x="1917" y="463"/>
                    </a:lnTo>
                    <a:close/>
                    <a:moveTo>
                      <a:pt x="3182" y="1"/>
                    </a:moveTo>
                    <a:cubicBezTo>
                      <a:pt x="2849" y="1"/>
                      <a:pt x="2519" y="102"/>
                      <a:pt x="2245" y="288"/>
                    </a:cubicBezTo>
                    <a:lnTo>
                      <a:pt x="687" y="319"/>
                    </a:lnTo>
                    <a:cubicBezTo>
                      <a:pt x="810" y="165"/>
                      <a:pt x="1241" y="94"/>
                      <a:pt x="1733" y="63"/>
                    </a:cubicBezTo>
                    <a:lnTo>
                      <a:pt x="1733" y="32"/>
                    </a:lnTo>
                    <a:cubicBezTo>
                      <a:pt x="1067" y="53"/>
                      <a:pt x="790" y="53"/>
                      <a:pt x="595" y="53"/>
                    </a:cubicBezTo>
                    <a:lnTo>
                      <a:pt x="595" y="94"/>
                    </a:lnTo>
                    <a:cubicBezTo>
                      <a:pt x="728" y="94"/>
                      <a:pt x="800" y="104"/>
                      <a:pt x="800" y="124"/>
                    </a:cubicBezTo>
                    <a:cubicBezTo>
                      <a:pt x="800" y="135"/>
                      <a:pt x="790" y="155"/>
                      <a:pt x="738" y="186"/>
                    </a:cubicBezTo>
                    <a:cubicBezTo>
                      <a:pt x="677" y="217"/>
                      <a:pt x="626" y="258"/>
                      <a:pt x="585" y="319"/>
                    </a:cubicBezTo>
                    <a:lnTo>
                      <a:pt x="0" y="340"/>
                    </a:lnTo>
                    <a:lnTo>
                      <a:pt x="0" y="370"/>
                    </a:lnTo>
                    <a:lnTo>
                      <a:pt x="574" y="360"/>
                    </a:lnTo>
                    <a:lnTo>
                      <a:pt x="574" y="360"/>
                    </a:lnTo>
                    <a:cubicBezTo>
                      <a:pt x="564" y="381"/>
                      <a:pt x="564" y="401"/>
                      <a:pt x="564" y="422"/>
                    </a:cubicBezTo>
                    <a:lnTo>
                      <a:pt x="564" y="463"/>
                    </a:lnTo>
                    <a:lnTo>
                      <a:pt x="0" y="483"/>
                    </a:lnTo>
                    <a:lnTo>
                      <a:pt x="0" y="514"/>
                    </a:lnTo>
                    <a:lnTo>
                      <a:pt x="574" y="504"/>
                    </a:lnTo>
                    <a:cubicBezTo>
                      <a:pt x="643" y="651"/>
                      <a:pt x="930" y="771"/>
                      <a:pt x="1416" y="771"/>
                    </a:cubicBezTo>
                    <a:cubicBezTo>
                      <a:pt x="1436" y="771"/>
                      <a:pt x="1456" y="771"/>
                      <a:pt x="1477" y="770"/>
                    </a:cubicBezTo>
                    <a:cubicBezTo>
                      <a:pt x="1835" y="770"/>
                      <a:pt x="2194" y="657"/>
                      <a:pt x="2502" y="452"/>
                    </a:cubicBezTo>
                    <a:lnTo>
                      <a:pt x="3927" y="422"/>
                    </a:lnTo>
                    <a:lnTo>
                      <a:pt x="3927" y="422"/>
                    </a:lnTo>
                    <a:cubicBezTo>
                      <a:pt x="3793" y="545"/>
                      <a:pt x="3424" y="606"/>
                      <a:pt x="3066" y="627"/>
                    </a:cubicBezTo>
                    <a:lnTo>
                      <a:pt x="3066" y="668"/>
                    </a:lnTo>
                    <a:cubicBezTo>
                      <a:pt x="3660" y="647"/>
                      <a:pt x="3865" y="647"/>
                      <a:pt x="4039" y="647"/>
                    </a:cubicBezTo>
                    <a:lnTo>
                      <a:pt x="4039" y="606"/>
                    </a:lnTo>
                    <a:cubicBezTo>
                      <a:pt x="3896" y="606"/>
                      <a:pt x="3824" y="596"/>
                      <a:pt x="3824" y="575"/>
                    </a:cubicBezTo>
                    <a:cubicBezTo>
                      <a:pt x="3824" y="565"/>
                      <a:pt x="3845" y="545"/>
                      <a:pt x="3896" y="514"/>
                    </a:cubicBezTo>
                    <a:cubicBezTo>
                      <a:pt x="3937" y="493"/>
                      <a:pt x="3988" y="463"/>
                      <a:pt x="4019" y="422"/>
                    </a:cubicBezTo>
                    <a:lnTo>
                      <a:pt x="4644" y="411"/>
                    </a:lnTo>
                    <a:lnTo>
                      <a:pt x="4644" y="370"/>
                    </a:lnTo>
                    <a:lnTo>
                      <a:pt x="4039" y="391"/>
                    </a:lnTo>
                    <a:cubicBezTo>
                      <a:pt x="4060" y="360"/>
                      <a:pt x="4060" y="329"/>
                      <a:pt x="4060" y="299"/>
                    </a:cubicBezTo>
                    <a:lnTo>
                      <a:pt x="4060" y="278"/>
                    </a:lnTo>
                    <a:lnTo>
                      <a:pt x="4644" y="268"/>
                    </a:lnTo>
                    <a:lnTo>
                      <a:pt x="4644" y="227"/>
                    </a:lnTo>
                    <a:lnTo>
                      <a:pt x="4050" y="247"/>
                    </a:lnTo>
                    <a:cubicBezTo>
                      <a:pt x="4001" y="110"/>
                      <a:pt x="3754" y="1"/>
                      <a:pt x="3292"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1"/>
              <p:cNvSpPr/>
              <p:nvPr/>
            </p:nvSpPr>
            <p:spPr>
              <a:xfrm>
                <a:off x="1980158" y="4088079"/>
                <a:ext cx="605033" cy="256461"/>
              </a:xfrm>
              <a:custGeom>
                <a:avLst/>
                <a:gdLst/>
                <a:ahLst/>
                <a:cxnLst/>
                <a:rect l="l" t="t" r="r" b="b"/>
                <a:pathLst>
                  <a:path w="9073" h="3846" extrusionOk="0">
                    <a:moveTo>
                      <a:pt x="4531" y="1"/>
                    </a:moveTo>
                    <a:cubicBezTo>
                      <a:pt x="2091" y="1"/>
                      <a:pt x="103" y="513"/>
                      <a:pt x="0" y="1169"/>
                    </a:cubicBezTo>
                    <a:lnTo>
                      <a:pt x="0" y="1210"/>
                    </a:lnTo>
                    <a:lnTo>
                      <a:pt x="0" y="2646"/>
                    </a:lnTo>
                    <a:cubicBezTo>
                      <a:pt x="41" y="3312"/>
                      <a:pt x="2061" y="3845"/>
                      <a:pt x="4531" y="3845"/>
                    </a:cubicBezTo>
                    <a:cubicBezTo>
                      <a:pt x="6992" y="3845"/>
                      <a:pt x="8980"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1"/>
              <p:cNvSpPr/>
              <p:nvPr/>
            </p:nvSpPr>
            <p:spPr>
              <a:xfrm>
                <a:off x="1980158" y="4170100"/>
                <a:ext cx="605033" cy="174441"/>
              </a:xfrm>
              <a:custGeom>
                <a:avLst/>
                <a:gdLst/>
                <a:ahLst/>
                <a:cxnLst/>
                <a:rect l="l" t="t" r="r" b="b"/>
                <a:pathLst>
                  <a:path w="9073" h="2616" extrusionOk="0">
                    <a:moveTo>
                      <a:pt x="0" y="1"/>
                    </a:moveTo>
                    <a:lnTo>
                      <a:pt x="0" y="1416"/>
                    </a:lnTo>
                    <a:cubicBezTo>
                      <a:pt x="41" y="2072"/>
                      <a:pt x="2061" y="2615"/>
                      <a:pt x="4542" y="2615"/>
                    </a:cubicBezTo>
                    <a:cubicBezTo>
                      <a:pt x="6992" y="2615"/>
                      <a:pt x="8980" y="2092"/>
                      <a:pt x="9073" y="1436"/>
                    </a:cubicBezTo>
                    <a:lnTo>
                      <a:pt x="9073" y="1426"/>
                    </a:lnTo>
                    <a:cubicBezTo>
                      <a:pt x="9073" y="1416"/>
                      <a:pt x="9073" y="1405"/>
                      <a:pt x="9073" y="1395"/>
                    </a:cubicBezTo>
                    <a:cubicBezTo>
                      <a:pt x="9073" y="1385"/>
                      <a:pt x="9073" y="1375"/>
                      <a:pt x="9073" y="1364"/>
                    </a:cubicBezTo>
                    <a:lnTo>
                      <a:pt x="9073" y="21"/>
                    </a:lnTo>
                    <a:cubicBezTo>
                      <a:pt x="8980" y="678"/>
                      <a:pt x="6992" y="1200"/>
                      <a:pt x="4542" y="1200"/>
                    </a:cubicBezTo>
                    <a:cubicBezTo>
                      <a:pt x="2061" y="1200"/>
                      <a:pt x="41" y="66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1"/>
              <p:cNvSpPr/>
              <p:nvPr/>
            </p:nvSpPr>
            <p:spPr>
              <a:xfrm>
                <a:off x="2585118" y="4166032"/>
                <a:ext cx="67" cy="2801"/>
              </a:xfrm>
              <a:custGeom>
                <a:avLst/>
                <a:gdLst/>
                <a:ahLst/>
                <a:cxnLst/>
                <a:rect l="l" t="t" r="r" b="b"/>
                <a:pathLst>
                  <a:path w="1" h="42" extrusionOk="0">
                    <a:moveTo>
                      <a:pt x="1" y="41"/>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1"/>
              <p:cNvSpPr/>
              <p:nvPr/>
            </p:nvSpPr>
            <p:spPr>
              <a:xfrm>
                <a:off x="1980158" y="4166032"/>
                <a:ext cx="67" cy="2801"/>
              </a:xfrm>
              <a:custGeom>
                <a:avLst/>
                <a:gdLst/>
                <a:ahLst/>
                <a:cxnLst/>
                <a:rect l="l" t="t" r="r" b="b"/>
                <a:pathLst>
                  <a:path w="1" h="42" extrusionOk="0">
                    <a:moveTo>
                      <a:pt x="0" y="0"/>
                    </a:moveTo>
                    <a:lnTo>
                      <a:pt x="0" y="41"/>
                    </a:lnTo>
                    <a:lnTo>
                      <a:pt x="0"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1"/>
              <p:cNvSpPr/>
              <p:nvPr/>
            </p:nvSpPr>
            <p:spPr>
              <a:xfrm>
                <a:off x="2062847" y="4111351"/>
                <a:ext cx="440321" cy="111493"/>
              </a:xfrm>
              <a:custGeom>
                <a:avLst/>
                <a:gdLst/>
                <a:ahLst/>
                <a:cxnLst/>
                <a:rect l="l" t="t" r="r" b="b"/>
                <a:pathLst>
                  <a:path w="6603" h="1672" extrusionOk="0">
                    <a:moveTo>
                      <a:pt x="3302" y="0"/>
                    </a:moveTo>
                    <a:cubicBezTo>
                      <a:pt x="1477" y="0"/>
                      <a:pt x="1" y="380"/>
                      <a:pt x="1" y="841"/>
                    </a:cubicBezTo>
                    <a:cubicBezTo>
                      <a:pt x="1" y="1292"/>
                      <a:pt x="1477" y="1671"/>
                      <a:pt x="3302" y="1671"/>
                    </a:cubicBezTo>
                    <a:cubicBezTo>
                      <a:pt x="5126" y="1671"/>
                      <a:pt x="6602" y="1292"/>
                      <a:pt x="6602" y="841"/>
                    </a:cubicBezTo>
                    <a:cubicBezTo>
                      <a:pt x="6602" y="380"/>
                      <a:pt x="5126" y="0"/>
                      <a:pt x="33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1"/>
              <p:cNvSpPr/>
              <p:nvPr/>
            </p:nvSpPr>
            <p:spPr>
              <a:xfrm>
                <a:off x="1990361" y="4209109"/>
                <a:ext cx="16471" cy="65682"/>
              </a:xfrm>
              <a:custGeom>
                <a:avLst/>
                <a:gdLst/>
                <a:ahLst/>
                <a:cxnLst/>
                <a:rect l="l" t="t" r="r" b="b"/>
                <a:pathLst>
                  <a:path w="247" h="985" extrusionOk="0">
                    <a:moveTo>
                      <a:pt x="124" y="0"/>
                    </a:moveTo>
                    <a:cubicBezTo>
                      <a:pt x="52" y="0"/>
                      <a:pt x="1" y="52"/>
                      <a:pt x="1" y="123"/>
                    </a:cubicBezTo>
                    <a:lnTo>
                      <a:pt x="1" y="861"/>
                    </a:lnTo>
                    <a:cubicBezTo>
                      <a:pt x="1" y="923"/>
                      <a:pt x="52" y="984"/>
                      <a:pt x="124" y="984"/>
                    </a:cubicBezTo>
                    <a:cubicBezTo>
                      <a:pt x="185" y="984"/>
                      <a:pt x="237" y="933"/>
                      <a:pt x="247" y="872"/>
                    </a:cubicBezTo>
                    <a:lnTo>
                      <a:pt x="247" y="123"/>
                    </a:lnTo>
                    <a:cubicBezTo>
                      <a:pt x="247"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1"/>
              <p:cNvSpPr/>
              <p:nvPr/>
            </p:nvSpPr>
            <p:spPr>
              <a:xfrm>
                <a:off x="2015701" y="4222779"/>
                <a:ext cx="16471" cy="71150"/>
              </a:xfrm>
              <a:custGeom>
                <a:avLst/>
                <a:gdLst/>
                <a:ahLst/>
                <a:cxnLst/>
                <a:rect l="l" t="t" r="r" b="b"/>
                <a:pathLst>
                  <a:path w="247" h="1067" extrusionOk="0">
                    <a:moveTo>
                      <a:pt x="123" y="0"/>
                    </a:moveTo>
                    <a:cubicBezTo>
                      <a:pt x="62" y="0"/>
                      <a:pt x="10" y="52"/>
                      <a:pt x="0" y="123"/>
                    </a:cubicBezTo>
                    <a:lnTo>
                      <a:pt x="0" y="943"/>
                    </a:lnTo>
                    <a:cubicBezTo>
                      <a:pt x="0" y="1015"/>
                      <a:pt x="62" y="1067"/>
                      <a:pt x="123" y="1067"/>
                    </a:cubicBezTo>
                    <a:cubicBezTo>
                      <a:pt x="195" y="1067"/>
                      <a:pt x="246" y="1005"/>
                      <a:pt x="246" y="943"/>
                    </a:cubicBezTo>
                    <a:lnTo>
                      <a:pt x="246"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1"/>
              <p:cNvSpPr/>
              <p:nvPr/>
            </p:nvSpPr>
            <p:spPr>
              <a:xfrm>
                <a:off x="2043708" y="4233049"/>
                <a:ext cx="16471" cy="71817"/>
              </a:xfrm>
              <a:custGeom>
                <a:avLst/>
                <a:gdLst/>
                <a:ahLst/>
                <a:cxnLst/>
                <a:rect l="l" t="t" r="r" b="b"/>
                <a:pathLst>
                  <a:path w="247" h="1077" extrusionOk="0">
                    <a:moveTo>
                      <a:pt x="124" y="0"/>
                    </a:moveTo>
                    <a:cubicBezTo>
                      <a:pt x="62" y="0"/>
                      <a:pt x="0" y="51"/>
                      <a:pt x="0" y="123"/>
                    </a:cubicBezTo>
                    <a:lnTo>
                      <a:pt x="0" y="954"/>
                    </a:lnTo>
                    <a:cubicBezTo>
                      <a:pt x="0" y="1025"/>
                      <a:pt x="62" y="1077"/>
                      <a:pt x="124" y="1077"/>
                    </a:cubicBezTo>
                    <a:cubicBezTo>
                      <a:pt x="195" y="1077"/>
                      <a:pt x="247" y="1025"/>
                      <a:pt x="247" y="954"/>
                    </a:cubicBezTo>
                    <a:lnTo>
                      <a:pt x="247" y="123"/>
                    </a:lnTo>
                    <a:cubicBezTo>
                      <a:pt x="247" y="51"/>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1"/>
              <p:cNvSpPr/>
              <p:nvPr/>
            </p:nvSpPr>
            <p:spPr>
              <a:xfrm>
                <a:off x="2075183" y="4241251"/>
                <a:ext cx="16471" cy="71217"/>
              </a:xfrm>
              <a:custGeom>
                <a:avLst/>
                <a:gdLst/>
                <a:ahLst/>
                <a:cxnLst/>
                <a:rect l="l" t="t" r="r" b="b"/>
                <a:pathLst>
                  <a:path w="247" h="1068" extrusionOk="0">
                    <a:moveTo>
                      <a:pt x="113" y="0"/>
                    </a:moveTo>
                    <a:cubicBezTo>
                      <a:pt x="51" y="0"/>
                      <a:pt x="0" y="51"/>
                      <a:pt x="0" y="123"/>
                    </a:cubicBezTo>
                    <a:lnTo>
                      <a:pt x="0" y="954"/>
                    </a:lnTo>
                    <a:cubicBezTo>
                      <a:pt x="0" y="1015"/>
                      <a:pt x="51" y="1066"/>
                      <a:pt x="113" y="1066"/>
                    </a:cubicBezTo>
                    <a:cubicBezTo>
                      <a:pt x="118" y="1067"/>
                      <a:pt x="123" y="1067"/>
                      <a:pt x="129" y="1067"/>
                    </a:cubicBezTo>
                    <a:cubicBezTo>
                      <a:pt x="193" y="1067"/>
                      <a:pt x="246" y="1010"/>
                      <a:pt x="246" y="954"/>
                    </a:cubicBezTo>
                    <a:lnTo>
                      <a:pt x="246" y="123"/>
                    </a:lnTo>
                    <a:cubicBezTo>
                      <a:pt x="24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p:nvPr/>
            </p:nvSpPr>
            <p:spPr>
              <a:xfrm>
                <a:off x="2102524" y="4247386"/>
                <a:ext cx="16471" cy="74551"/>
              </a:xfrm>
              <a:custGeom>
                <a:avLst/>
                <a:gdLst/>
                <a:ahLst/>
                <a:cxnLst/>
                <a:rect l="l" t="t" r="r" b="b"/>
                <a:pathLst>
                  <a:path w="247" h="1118" extrusionOk="0">
                    <a:moveTo>
                      <a:pt x="123" y="0"/>
                    </a:moveTo>
                    <a:cubicBezTo>
                      <a:pt x="62" y="11"/>
                      <a:pt x="10" y="62"/>
                      <a:pt x="0" y="123"/>
                    </a:cubicBezTo>
                    <a:lnTo>
                      <a:pt x="0" y="985"/>
                    </a:lnTo>
                    <a:cubicBezTo>
                      <a:pt x="0" y="1056"/>
                      <a:pt x="51" y="1118"/>
                      <a:pt x="123" y="1118"/>
                    </a:cubicBezTo>
                    <a:cubicBezTo>
                      <a:pt x="195" y="1108"/>
                      <a:pt x="246" y="1056"/>
                      <a:pt x="246" y="985"/>
                    </a:cubicBezTo>
                    <a:lnTo>
                      <a:pt x="246" y="123"/>
                    </a:lnTo>
                    <a:cubicBezTo>
                      <a:pt x="246" y="6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1"/>
              <p:cNvSpPr/>
              <p:nvPr/>
            </p:nvSpPr>
            <p:spPr>
              <a:xfrm>
                <a:off x="2135333" y="4252187"/>
                <a:ext cx="16471" cy="75218"/>
              </a:xfrm>
              <a:custGeom>
                <a:avLst/>
                <a:gdLst/>
                <a:ahLst/>
                <a:cxnLst/>
                <a:rect l="l" t="t" r="r" b="b"/>
                <a:pathLst>
                  <a:path w="247" h="1128" extrusionOk="0">
                    <a:moveTo>
                      <a:pt x="123" y="0"/>
                    </a:moveTo>
                    <a:cubicBezTo>
                      <a:pt x="62" y="0"/>
                      <a:pt x="10" y="51"/>
                      <a:pt x="0" y="123"/>
                    </a:cubicBezTo>
                    <a:lnTo>
                      <a:pt x="0" y="1005"/>
                    </a:lnTo>
                    <a:cubicBezTo>
                      <a:pt x="0" y="1066"/>
                      <a:pt x="51" y="1128"/>
                      <a:pt x="123" y="1128"/>
                    </a:cubicBezTo>
                    <a:cubicBezTo>
                      <a:pt x="195" y="1128"/>
                      <a:pt x="246" y="1077"/>
                      <a:pt x="246" y="101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1"/>
              <p:cNvSpPr/>
              <p:nvPr/>
            </p:nvSpPr>
            <p:spPr>
              <a:xfrm>
                <a:off x="2170875" y="4256254"/>
                <a:ext cx="15804" cy="74618"/>
              </a:xfrm>
              <a:custGeom>
                <a:avLst/>
                <a:gdLst/>
                <a:ahLst/>
                <a:cxnLst/>
                <a:rect l="l" t="t" r="r" b="b"/>
                <a:pathLst>
                  <a:path w="237" h="1119" extrusionOk="0">
                    <a:moveTo>
                      <a:pt x="113" y="1"/>
                    </a:moveTo>
                    <a:cubicBezTo>
                      <a:pt x="52" y="1"/>
                      <a:pt x="0" y="62"/>
                      <a:pt x="0" y="124"/>
                    </a:cubicBezTo>
                    <a:lnTo>
                      <a:pt x="0" y="995"/>
                    </a:lnTo>
                    <a:cubicBezTo>
                      <a:pt x="0" y="1067"/>
                      <a:pt x="52" y="1118"/>
                      <a:pt x="113" y="1118"/>
                    </a:cubicBezTo>
                    <a:cubicBezTo>
                      <a:pt x="185" y="1118"/>
                      <a:pt x="236" y="1067"/>
                      <a:pt x="236" y="995"/>
                    </a:cubicBezTo>
                    <a:lnTo>
                      <a:pt x="236" y="124"/>
                    </a:lnTo>
                    <a:cubicBezTo>
                      <a:pt x="236" y="6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1"/>
              <p:cNvSpPr/>
              <p:nvPr/>
            </p:nvSpPr>
            <p:spPr>
              <a:xfrm>
                <a:off x="2203017" y="4258322"/>
                <a:ext cx="17138" cy="75285"/>
              </a:xfrm>
              <a:custGeom>
                <a:avLst/>
                <a:gdLst/>
                <a:ahLst/>
                <a:cxnLst/>
                <a:rect l="l" t="t" r="r" b="b"/>
                <a:pathLst>
                  <a:path w="257" h="1129" extrusionOk="0">
                    <a:moveTo>
                      <a:pt x="123" y="0"/>
                    </a:moveTo>
                    <a:cubicBezTo>
                      <a:pt x="62" y="0"/>
                      <a:pt x="0" y="52"/>
                      <a:pt x="10" y="123"/>
                    </a:cubicBezTo>
                    <a:lnTo>
                      <a:pt x="10" y="1005"/>
                    </a:lnTo>
                    <a:cubicBezTo>
                      <a:pt x="1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1"/>
              <p:cNvSpPr/>
              <p:nvPr/>
            </p:nvSpPr>
            <p:spPr>
              <a:xfrm>
                <a:off x="2241294" y="4258322"/>
                <a:ext cx="17138" cy="75285"/>
              </a:xfrm>
              <a:custGeom>
                <a:avLst/>
                <a:gdLst/>
                <a:ahLst/>
                <a:cxnLst/>
                <a:rect l="l" t="t" r="r" b="b"/>
                <a:pathLst>
                  <a:path w="257" h="1129" extrusionOk="0">
                    <a:moveTo>
                      <a:pt x="133" y="0"/>
                    </a:moveTo>
                    <a:cubicBezTo>
                      <a:pt x="62" y="0"/>
                      <a:pt x="0" y="52"/>
                      <a:pt x="10" y="123"/>
                    </a:cubicBezTo>
                    <a:lnTo>
                      <a:pt x="10" y="1005"/>
                    </a:lnTo>
                    <a:cubicBezTo>
                      <a:pt x="10" y="1067"/>
                      <a:pt x="62" y="1128"/>
                      <a:pt x="133" y="1128"/>
                    </a:cubicBezTo>
                    <a:cubicBezTo>
                      <a:pt x="195" y="1128"/>
                      <a:pt x="246" y="1067"/>
                      <a:pt x="246" y="1005"/>
                    </a:cubicBezTo>
                    <a:lnTo>
                      <a:pt x="246" y="123"/>
                    </a:lnTo>
                    <a:cubicBezTo>
                      <a:pt x="25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1"/>
              <p:cNvSpPr/>
              <p:nvPr/>
            </p:nvSpPr>
            <p:spPr>
              <a:xfrm>
                <a:off x="2273369" y="4258322"/>
                <a:ext cx="16538" cy="75285"/>
              </a:xfrm>
              <a:custGeom>
                <a:avLst/>
                <a:gdLst/>
                <a:ahLst/>
                <a:cxnLst/>
                <a:rect l="l" t="t" r="r" b="b"/>
                <a:pathLst>
                  <a:path w="248" h="1129" extrusionOk="0">
                    <a:moveTo>
                      <a:pt x="124" y="0"/>
                    </a:moveTo>
                    <a:cubicBezTo>
                      <a:pt x="52" y="0"/>
                      <a:pt x="1" y="52"/>
                      <a:pt x="1" y="123"/>
                    </a:cubicBezTo>
                    <a:lnTo>
                      <a:pt x="1" y="1005"/>
                    </a:lnTo>
                    <a:cubicBezTo>
                      <a:pt x="1" y="1077"/>
                      <a:pt x="52" y="1128"/>
                      <a:pt x="124" y="1128"/>
                    </a:cubicBezTo>
                    <a:cubicBezTo>
                      <a:pt x="186" y="1128"/>
                      <a:pt x="247" y="1067"/>
                      <a:pt x="247" y="1005"/>
                    </a:cubicBezTo>
                    <a:lnTo>
                      <a:pt x="247" y="123"/>
                    </a:lnTo>
                    <a:cubicBezTo>
                      <a:pt x="247" y="52"/>
                      <a:pt x="196"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1"/>
              <p:cNvSpPr/>
              <p:nvPr/>
            </p:nvSpPr>
            <p:spPr>
              <a:xfrm>
                <a:off x="2307578" y="4258322"/>
                <a:ext cx="16471" cy="75285"/>
              </a:xfrm>
              <a:custGeom>
                <a:avLst/>
                <a:gdLst/>
                <a:ahLst/>
                <a:cxnLst/>
                <a:rect l="l" t="t" r="r" b="b"/>
                <a:pathLst>
                  <a:path w="247" h="1129" extrusionOk="0">
                    <a:moveTo>
                      <a:pt x="124" y="0"/>
                    </a:moveTo>
                    <a:cubicBezTo>
                      <a:pt x="62" y="0"/>
                      <a:pt x="1" y="52"/>
                      <a:pt x="11" y="123"/>
                    </a:cubicBezTo>
                    <a:lnTo>
                      <a:pt x="11" y="1005"/>
                    </a:lnTo>
                    <a:cubicBezTo>
                      <a:pt x="11" y="1067"/>
                      <a:pt x="62" y="1128"/>
                      <a:pt x="124" y="1128"/>
                    </a:cubicBezTo>
                    <a:cubicBezTo>
                      <a:pt x="195" y="1118"/>
                      <a:pt x="247" y="1067"/>
                      <a:pt x="247" y="1005"/>
                    </a:cubicBezTo>
                    <a:lnTo>
                      <a:pt x="247" y="123"/>
                    </a:lnTo>
                    <a:cubicBezTo>
                      <a:pt x="247" y="62"/>
                      <a:pt x="19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2560512" y="4209109"/>
                <a:ext cx="16471" cy="67749"/>
              </a:xfrm>
              <a:custGeom>
                <a:avLst/>
                <a:gdLst/>
                <a:ahLst/>
                <a:cxnLst/>
                <a:rect l="l" t="t" r="r" b="b"/>
                <a:pathLst>
                  <a:path w="247" h="1016" extrusionOk="0">
                    <a:moveTo>
                      <a:pt x="124" y="0"/>
                    </a:moveTo>
                    <a:cubicBezTo>
                      <a:pt x="52" y="0"/>
                      <a:pt x="1" y="52"/>
                      <a:pt x="1" y="123"/>
                    </a:cubicBezTo>
                    <a:lnTo>
                      <a:pt x="1" y="902"/>
                    </a:lnTo>
                    <a:cubicBezTo>
                      <a:pt x="1" y="964"/>
                      <a:pt x="52" y="1015"/>
                      <a:pt x="124" y="1015"/>
                    </a:cubicBezTo>
                    <a:cubicBezTo>
                      <a:pt x="185" y="1015"/>
                      <a:pt x="236" y="964"/>
                      <a:pt x="247" y="892"/>
                    </a:cubicBezTo>
                    <a:lnTo>
                      <a:pt x="247" y="123"/>
                    </a:lnTo>
                    <a:cubicBezTo>
                      <a:pt x="236" y="5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2534571" y="4222779"/>
                <a:ext cx="16471" cy="71150"/>
              </a:xfrm>
              <a:custGeom>
                <a:avLst/>
                <a:gdLst/>
                <a:ahLst/>
                <a:cxnLst/>
                <a:rect l="l" t="t" r="r" b="b"/>
                <a:pathLst>
                  <a:path w="247" h="1067" extrusionOk="0">
                    <a:moveTo>
                      <a:pt x="133" y="0"/>
                    </a:moveTo>
                    <a:cubicBezTo>
                      <a:pt x="62" y="0"/>
                      <a:pt x="10" y="52"/>
                      <a:pt x="10" y="123"/>
                    </a:cubicBezTo>
                    <a:lnTo>
                      <a:pt x="10" y="943"/>
                    </a:lnTo>
                    <a:cubicBezTo>
                      <a:pt x="0" y="1005"/>
                      <a:pt x="62" y="1067"/>
                      <a:pt x="133" y="1067"/>
                    </a:cubicBezTo>
                    <a:cubicBezTo>
                      <a:pt x="195" y="1067"/>
                      <a:pt x="246" y="1015"/>
                      <a:pt x="246" y="943"/>
                    </a:cubicBezTo>
                    <a:lnTo>
                      <a:pt x="246" y="123"/>
                    </a:lnTo>
                    <a:cubicBezTo>
                      <a:pt x="246" y="52"/>
                      <a:pt x="195" y="0"/>
                      <a:pt x="13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2507164" y="4232315"/>
                <a:ext cx="15804" cy="70483"/>
              </a:xfrm>
              <a:custGeom>
                <a:avLst/>
                <a:gdLst/>
                <a:ahLst/>
                <a:cxnLst/>
                <a:rect l="l" t="t" r="r" b="b"/>
                <a:pathLst>
                  <a:path w="237" h="1057" extrusionOk="0">
                    <a:moveTo>
                      <a:pt x="124" y="1"/>
                    </a:moveTo>
                    <a:cubicBezTo>
                      <a:pt x="52" y="1"/>
                      <a:pt x="1" y="62"/>
                      <a:pt x="1" y="124"/>
                    </a:cubicBezTo>
                    <a:lnTo>
                      <a:pt x="1" y="934"/>
                    </a:lnTo>
                    <a:cubicBezTo>
                      <a:pt x="1" y="995"/>
                      <a:pt x="52" y="1057"/>
                      <a:pt x="124" y="1057"/>
                    </a:cubicBezTo>
                    <a:cubicBezTo>
                      <a:pt x="186" y="1057"/>
                      <a:pt x="237" y="995"/>
                      <a:pt x="237" y="934"/>
                    </a:cubicBezTo>
                    <a:lnTo>
                      <a:pt x="237" y="124"/>
                    </a:lnTo>
                    <a:cubicBezTo>
                      <a:pt x="237" y="62"/>
                      <a:pt x="18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475756" y="4241251"/>
                <a:ext cx="16471" cy="71150"/>
              </a:xfrm>
              <a:custGeom>
                <a:avLst/>
                <a:gdLst/>
                <a:ahLst/>
                <a:cxnLst/>
                <a:rect l="l" t="t" r="r" b="b"/>
                <a:pathLst>
                  <a:path w="247" h="1067" extrusionOk="0">
                    <a:moveTo>
                      <a:pt x="123" y="0"/>
                    </a:moveTo>
                    <a:cubicBezTo>
                      <a:pt x="62" y="0"/>
                      <a:pt x="0" y="51"/>
                      <a:pt x="0" y="123"/>
                    </a:cubicBezTo>
                    <a:lnTo>
                      <a:pt x="0" y="954"/>
                    </a:lnTo>
                    <a:cubicBezTo>
                      <a:pt x="0" y="1015"/>
                      <a:pt x="62" y="1066"/>
                      <a:pt x="123" y="1066"/>
                    </a:cubicBezTo>
                    <a:cubicBezTo>
                      <a:pt x="195" y="1066"/>
                      <a:pt x="246" y="1015"/>
                      <a:pt x="246" y="95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2448415" y="4247386"/>
                <a:ext cx="16471" cy="74551"/>
              </a:xfrm>
              <a:custGeom>
                <a:avLst/>
                <a:gdLst/>
                <a:ahLst/>
                <a:cxnLst/>
                <a:rect l="l" t="t" r="r" b="b"/>
                <a:pathLst>
                  <a:path w="247" h="1118" extrusionOk="0">
                    <a:moveTo>
                      <a:pt x="123" y="0"/>
                    </a:moveTo>
                    <a:cubicBezTo>
                      <a:pt x="52" y="0"/>
                      <a:pt x="0" y="52"/>
                      <a:pt x="0" y="123"/>
                    </a:cubicBezTo>
                    <a:lnTo>
                      <a:pt x="0" y="985"/>
                    </a:lnTo>
                    <a:cubicBezTo>
                      <a:pt x="0" y="1056"/>
                      <a:pt x="52" y="1118"/>
                      <a:pt x="123" y="1118"/>
                    </a:cubicBezTo>
                    <a:cubicBezTo>
                      <a:pt x="195" y="1108"/>
                      <a:pt x="246" y="1056"/>
                      <a:pt x="246" y="985"/>
                    </a:cubicBezTo>
                    <a:lnTo>
                      <a:pt x="246" y="12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2415607" y="4252854"/>
                <a:ext cx="16471" cy="74551"/>
              </a:xfrm>
              <a:custGeom>
                <a:avLst/>
                <a:gdLst/>
                <a:ahLst/>
                <a:cxnLst/>
                <a:rect l="l" t="t" r="r" b="b"/>
                <a:pathLst>
                  <a:path w="247" h="1118" extrusionOk="0">
                    <a:moveTo>
                      <a:pt x="123" y="0"/>
                    </a:moveTo>
                    <a:cubicBezTo>
                      <a:pt x="52" y="0"/>
                      <a:pt x="0" y="52"/>
                      <a:pt x="0" y="113"/>
                    </a:cubicBezTo>
                    <a:lnTo>
                      <a:pt x="0" y="995"/>
                    </a:lnTo>
                    <a:cubicBezTo>
                      <a:pt x="0" y="1067"/>
                      <a:pt x="52" y="1118"/>
                      <a:pt x="123" y="1118"/>
                    </a:cubicBezTo>
                    <a:cubicBezTo>
                      <a:pt x="185" y="1118"/>
                      <a:pt x="246" y="1067"/>
                      <a:pt x="246" y="995"/>
                    </a:cubicBezTo>
                    <a:lnTo>
                      <a:pt x="246" y="113"/>
                    </a:lnTo>
                    <a:cubicBezTo>
                      <a:pt x="24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1"/>
              <p:cNvSpPr/>
              <p:nvPr/>
            </p:nvSpPr>
            <p:spPr>
              <a:xfrm>
                <a:off x="2380064" y="4256254"/>
                <a:ext cx="17138" cy="74618"/>
              </a:xfrm>
              <a:custGeom>
                <a:avLst/>
                <a:gdLst/>
                <a:ahLst/>
                <a:cxnLst/>
                <a:rect l="l" t="t" r="r" b="b"/>
                <a:pathLst>
                  <a:path w="257" h="1119" extrusionOk="0">
                    <a:moveTo>
                      <a:pt x="123" y="1"/>
                    </a:moveTo>
                    <a:cubicBezTo>
                      <a:pt x="62" y="1"/>
                      <a:pt x="0" y="52"/>
                      <a:pt x="0" y="124"/>
                    </a:cubicBezTo>
                    <a:lnTo>
                      <a:pt x="0" y="995"/>
                    </a:lnTo>
                    <a:cubicBezTo>
                      <a:pt x="0" y="1067"/>
                      <a:pt x="62" y="1118"/>
                      <a:pt x="123" y="1118"/>
                    </a:cubicBezTo>
                    <a:cubicBezTo>
                      <a:pt x="195" y="1118"/>
                      <a:pt x="257" y="1067"/>
                      <a:pt x="257" y="995"/>
                    </a:cubicBezTo>
                    <a:lnTo>
                      <a:pt x="257" y="124"/>
                    </a:lnTo>
                    <a:cubicBezTo>
                      <a:pt x="257"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a:off x="2347255" y="4258322"/>
                <a:ext cx="17138" cy="75285"/>
              </a:xfrm>
              <a:custGeom>
                <a:avLst/>
                <a:gdLst/>
                <a:ahLst/>
                <a:cxnLst/>
                <a:rect l="l" t="t" r="r" b="b"/>
                <a:pathLst>
                  <a:path w="257" h="1129" extrusionOk="0">
                    <a:moveTo>
                      <a:pt x="123" y="0"/>
                    </a:moveTo>
                    <a:cubicBezTo>
                      <a:pt x="62" y="0"/>
                      <a:pt x="0" y="52"/>
                      <a:pt x="10" y="123"/>
                    </a:cubicBezTo>
                    <a:lnTo>
                      <a:pt x="10" y="1005"/>
                    </a:lnTo>
                    <a:cubicBezTo>
                      <a:pt x="0" y="1067"/>
                      <a:pt x="62" y="1128"/>
                      <a:pt x="123" y="1128"/>
                    </a:cubicBezTo>
                    <a:cubicBezTo>
                      <a:pt x="195" y="1128"/>
                      <a:pt x="246" y="1067"/>
                      <a:pt x="246" y="1005"/>
                    </a:cubicBezTo>
                    <a:lnTo>
                      <a:pt x="246" y="123"/>
                    </a:lnTo>
                    <a:cubicBezTo>
                      <a:pt x="25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a:off x="2137333" y="4133157"/>
                <a:ext cx="309752" cy="51412"/>
              </a:xfrm>
              <a:custGeom>
                <a:avLst/>
                <a:gdLst/>
                <a:ahLst/>
                <a:cxnLst/>
                <a:rect l="l" t="t" r="r" b="b"/>
                <a:pathLst>
                  <a:path w="4645" h="771" extrusionOk="0">
                    <a:moveTo>
                      <a:pt x="3368" y="113"/>
                    </a:moveTo>
                    <a:cubicBezTo>
                      <a:pt x="3383" y="113"/>
                      <a:pt x="3399" y="113"/>
                      <a:pt x="3415" y="114"/>
                    </a:cubicBezTo>
                    <a:cubicBezTo>
                      <a:pt x="3671" y="114"/>
                      <a:pt x="3866" y="165"/>
                      <a:pt x="3938" y="237"/>
                    </a:cubicBezTo>
                    <a:lnTo>
                      <a:pt x="2810" y="258"/>
                    </a:lnTo>
                    <a:cubicBezTo>
                      <a:pt x="2981" y="172"/>
                      <a:pt x="3170" y="113"/>
                      <a:pt x="3368" y="113"/>
                    </a:cubicBezTo>
                    <a:close/>
                    <a:moveTo>
                      <a:pt x="3958" y="278"/>
                    </a:moveTo>
                    <a:cubicBezTo>
                      <a:pt x="3968" y="288"/>
                      <a:pt x="3968" y="299"/>
                      <a:pt x="3968" y="319"/>
                    </a:cubicBezTo>
                    <a:cubicBezTo>
                      <a:pt x="3968" y="340"/>
                      <a:pt x="3968" y="360"/>
                      <a:pt x="3948" y="381"/>
                    </a:cubicBezTo>
                    <a:lnTo>
                      <a:pt x="2564" y="422"/>
                    </a:lnTo>
                    <a:lnTo>
                      <a:pt x="2564" y="422"/>
                    </a:lnTo>
                    <a:lnTo>
                      <a:pt x="2748" y="309"/>
                    </a:lnTo>
                    <a:lnTo>
                      <a:pt x="3958" y="278"/>
                    </a:lnTo>
                    <a:close/>
                    <a:moveTo>
                      <a:pt x="2185" y="319"/>
                    </a:moveTo>
                    <a:lnTo>
                      <a:pt x="2164" y="329"/>
                    </a:lnTo>
                    <a:cubicBezTo>
                      <a:pt x="2102" y="360"/>
                      <a:pt x="2051" y="401"/>
                      <a:pt x="1990" y="432"/>
                    </a:cubicBezTo>
                    <a:lnTo>
                      <a:pt x="678" y="463"/>
                    </a:lnTo>
                    <a:cubicBezTo>
                      <a:pt x="667" y="442"/>
                      <a:pt x="657" y="432"/>
                      <a:pt x="657" y="411"/>
                    </a:cubicBezTo>
                    <a:cubicBezTo>
                      <a:pt x="657" y="391"/>
                      <a:pt x="657" y="370"/>
                      <a:pt x="667" y="350"/>
                    </a:cubicBezTo>
                    <a:lnTo>
                      <a:pt x="2185" y="319"/>
                    </a:lnTo>
                    <a:close/>
                    <a:moveTo>
                      <a:pt x="1918" y="473"/>
                    </a:moveTo>
                    <a:lnTo>
                      <a:pt x="1918" y="473"/>
                    </a:lnTo>
                    <a:cubicBezTo>
                      <a:pt x="1733" y="565"/>
                      <a:pt x="1518" y="617"/>
                      <a:pt x="1303" y="617"/>
                    </a:cubicBezTo>
                    <a:cubicBezTo>
                      <a:pt x="1275" y="617"/>
                      <a:pt x="1248" y="618"/>
                      <a:pt x="1222" y="618"/>
                    </a:cubicBezTo>
                    <a:cubicBezTo>
                      <a:pt x="944" y="618"/>
                      <a:pt x="783" y="569"/>
                      <a:pt x="708" y="493"/>
                    </a:cubicBezTo>
                    <a:lnTo>
                      <a:pt x="1918" y="473"/>
                    </a:lnTo>
                    <a:close/>
                    <a:moveTo>
                      <a:pt x="3182" y="1"/>
                    </a:moveTo>
                    <a:cubicBezTo>
                      <a:pt x="2850" y="1"/>
                      <a:pt x="2520" y="103"/>
                      <a:pt x="2246" y="288"/>
                    </a:cubicBezTo>
                    <a:lnTo>
                      <a:pt x="698" y="329"/>
                    </a:lnTo>
                    <a:cubicBezTo>
                      <a:pt x="811" y="165"/>
                      <a:pt x="1252" y="94"/>
                      <a:pt x="1744" y="73"/>
                    </a:cubicBezTo>
                    <a:lnTo>
                      <a:pt x="1744" y="32"/>
                    </a:lnTo>
                    <a:cubicBezTo>
                      <a:pt x="1067" y="53"/>
                      <a:pt x="790" y="53"/>
                      <a:pt x="596" y="53"/>
                    </a:cubicBezTo>
                    <a:lnTo>
                      <a:pt x="596" y="94"/>
                    </a:lnTo>
                    <a:cubicBezTo>
                      <a:pt x="739" y="94"/>
                      <a:pt x="811" y="104"/>
                      <a:pt x="811" y="124"/>
                    </a:cubicBezTo>
                    <a:cubicBezTo>
                      <a:pt x="811" y="135"/>
                      <a:pt x="790" y="155"/>
                      <a:pt x="739" y="186"/>
                    </a:cubicBezTo>
                    <a:cubicBezTo>
                      <a:pt x="678" y="217"/>
                      <a:pt x="626" y="258"/>
                      <a:pt x="596" y="319"/>
                    </a:cubicBezTo>
                    <a:lnTo>
                      <a:pt x="11" y="340"/>
                    </a:lnTo>
                    <a:lnTo>
                      <a:pt x="11" y="370"/>
                    </a:lnTo>
                    <a:lnTo>
                      <a:pt x="575" y="360"/>
                    </a:lnTo>
                    <a:lnTo>
                      <a:pt x="575" y="360"/>
                    </a:lnTo>
                    <a:cubicBezTo>
                      <a:pt x="575" y="381"/>
                      <a:pt x="565" y="401"/>
                      <a:pt x="565" y="422"/>
                    </a:cubicBezTo>
                    <a:cubicBezTo>
                      <a:pt x="565" y="432"/>
                      <a:pt x="565" y="452"/>
                      <a:pt x="565" y="463"/>
                    </a:cubicBezTo>
                    <a:lnTo>
                      <a:pt x="1" y="483"/>
                    </a:lnTo>
                    <a:lnTo>
                      <a:pt x="1" y="514"/>
                    </a:lnTo>
                    <a:lnTo>
                      <a:pt x="585" y="504"/>
                    </a:lnTo>
                    <a:cubicBezTo>
                      <a:pt x="654" y="652"/>
                      <a:pt x="931" y="771"/>
                      <a:pt x="1417" y="771"/>
                    </a:cubicBezTo>
                    <a:cubicBezTo>
                      <a:pt x="1437" y="771"/>
                      <a:pt x="1457" y="771"/>
                      <a:pt x="1477" y="770"/>
                    </a:cubicBezTo>
                    <a:cubicBezTo>
                      <a:pt x="1846" y="770"/>
                      <a:pt x="2205" y="658"/>
                      <a:pt x="2502" y="452"/>
                    </a:cubicBezTo>
                    <a:lnTo>
                      <a:pt x="3927" y="422"/>
                    </a:lnTo>
                    <a:lnTo>
                      <a:pt x="3927" y="422"/>
                    </a:lnTo>
                    <a:cubicBezTo>
                      <a:pt x="3794" y="534"/>
                      <a:pt x="3425" y="596"/>
                      <a:pt x="3066" y="617"/>
                    </a:cubicBezTo>
                    <a:lnTo>
                      <a:pt x="3066" y="668"/>
                    </a:lnTo>
                    <a:cubicBezTo>
                      <a:pt x="3671" y="647"/>
                      <a:pt x="3876" y="647"/>
                      <a:pt x="4040" y="647"/>
                    </a:cubicBezTo>
                    <a:lnTo>
                      <a:pt x="4040" y="606"/>
                    </a:lnTo>
                    <a:cubicBezTo>
                      <a:pt x="3897" y="606"/>
                      <a:pt x="3835" y="596"/>
                      <a:pt x="3825" y="575"/>
                    </a:cubicBezTo>
                    <a:cubicBezTo>
                      <a:pt x="3825" y="565"/>
                      <a:pt x="3845" y="545"/>
                      <a:pt x="3897" y="514"/>
                    </a:cubicBezTo>
                    <a:cubicBezTo>
                      <a:pt x="3938" y="493"/>
                      <a:pt x="3989" y="463"/>
                      <a:pt x="4020" y="422"/>
                    </a:cubicBezTo>
                    <a:lnTo>
                      <a:pt x="4645" y="411"/>
                    </a:lnTo>
                    <a:lnTo>
                      <a:pt x="4645" y="370"/>
                    </a:lnTo>
                    <a:lnTo>
                      <a:pt x="4050" y="391"/>
                    </a:lnTo>
                    <a:cubicBezTo>
                      <a:pt x="4061" y="360"/>
                      <a:pt x="4071" y="329"/>
                      <a:pt x="4061" y="299"/>
                    </a:cubicBezTo>
                    <a:lnTo>
                      <a:pt x="4061" y="278"/>
                    </a:lnTo>
                    <a:lnTo>
                      <a:pt x="4645" y="268"/>
                    </a:lnTo>
                    <a:lnTo>
                      <a:pt x="4645" y="227"/>
                    </a:lnTo>
                    <a:lnTo>
                      <a:pt x="4061" y="247"/>
                    </a:lnTo>
                    <a:cubicBezTo>
                      <a:pt x="4002" y="110"/>
                      <a:pt x="3755" y="1"/>
                      <a:pt x="3293" y="1"/>
                    </a:cubicBezTo>
                    <a:cubicBezTo>
                      <a:pt x="3272" y="1"/>
                      <a:pt x="3251" y="1"/>
                      <a:pt x="3230" y="1"/>
                    </a:cubicBezTo>
                    <a:cubicBezTo>
                      <a:pt x="3214" y="1"/>
                      <a:pt x="3198"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2785438" y="3975317"/>
                <a:ext cx="604366" cy="256394"/>
              </a:xfrm>
              <a:custGeom>
                <a:avLst/>
                <a:gdLst/>
                <a:ahLst/>
                <a:cxnLst/>
                <a:rect l="l" t="t" r="r" b="b"/>
                <a:pathLst>
                  <a:path w="9063" h="3845" extrusionOk="0">
                    <a:moveTo>
                      <a:pt x="4532" y="0"/>
                    </a:moveTo>
                    <a:cubicBezTo>
                      <a:pt x="2092" y="0"/>
                      <a:pt x="93" y="513"/>
                      <a:pt x="0" y="1169"/>
                    </a:cubicBezTo>
                    <a:lnTo>
                      <a:pt x="0" y="1210"/>
                    </a:lnTo>
                    <a:lnTo>
                      <a:pt x="0" y="2645"/>
                    </a:lnTo>
                    <a:cubicBezTo>
                      <a:pt x="41" y="3312"/>
                      <a:pt x="2051" y="3845"/>
                      <a:pt x="4532" y="3845"/>
                    </a:cubicBezTo>
                    <a:cubicBezTo>
                      <a:pt x="6982" y="3845"/>
                      <a:pt x="8981" y="3322"/>
                      <a:pt x="9063" y="2666"/>
                    </a:cubicBezTo>
                    <a:lnTo>
                      <a:pt x="9063" y="2655"/>
                    </a:lnTo>
                    <a:cubicBezTo>
                      <a:pt x="9063" y="2645"/>
                      <a:pt x="9063" y="2635"/>
                      <a:pt x="9063" y="2625"/>
                    </a:cubicBezTo>
                    <a:cubicBezTo>
                      <a:pt x="9063" y="2614"/>
                      <a:pt x="9063" y="2604"/>
                      <a:pt x="9063" y="2594"/>
                    </a:cubicBezTo>
                    <a:lnTo>
                      <a:pt x="9063" y="1210"/>
                    </a:lnTo>
                    <a:lnTo>
                      <a:pt x="9063" y="1169"/>
                    </a:lnTo>
                    <a:cubicBezTo>
                      <a:pt x="8970" y="513"/>
                      <a:pt x="6971" y="0"/>
                      <a:pt x="4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1"/>
              <p:cNvSpPr/>
              <p:nvPr/>
            </p:nvSpPr>
            <p:spPr>
              <a:xfrm>
                <a:off x="2785438" y="4058005"/>
                <a:ext cx="604366" cy="173708"/>
              </a:xfrm>
              <a:custGeom>
                <a:avLst/>
                <a:gdLst/>
                <a:ahLst/>
                <a:cxnLst/>
                <a:rect l="l" t="t" r="r" b="b"/>
                <a:pathLst>
                  <a:path w="9063" h="2605" extrusionOk="0">
                    <a:moveTo>
                      <a:pt x="0" y="1"/>
                    </a:moveTo>
                    <a:lnTo>
                      <a:pt x="0" y="1405"/>
                    </a:lnTo>
                    <a:cubicBezTo>
                      <a:pt x="41" y="2072"/>
                      <a:pt x="2051" y="2605"/>
                      <a:pt x="4532" y="2605"/>
                    </a:cubicBezTo>
                    <a:cubicBezTo>
                      <a:pt x="6982" y="2605"/>
                      <a:pt x="8981" y="2082"/>
                      <a:pt x="9063" y="1436"/>
                    </a:cubicBezTo>
                    <a:lnTo>
                      <a:pt x="9063" y="1426"/>
                    </a:lnTo>
                    <a:cubicBezTo>
                      <a:pt x="9063" y="1415"/>
                      <a:pt x="9063" y="1395"/>
                      <a:pt x="9063" y="1385"/>
                    </a:cubicBezTo>
                    <a:cubicBezTo>
                      <a:pt x="9063" y="1374"/>
                      <a:pt x="9063" y="1364"/>
                      <a:pt x="9063" y="1354"/>
                    </a:cubicBezTo>
                    <a:lnTo>
                      <a:pt x="9063" y="21"/>
                    </a:lnTo>
                    <a:cubicBezTo>
                      <a:pt x="8981" y="667"/>
                      <a:pt x="6982" y="1190"/>
                      <a:pt x="4532" y="1190"/>
                    </a:cubicBezTo>
                    <a:cubicBezTo>
                      <a:pt x="2051" y="1190"/>
                      <a:pt x="41" y="65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1"/>
              <p:cNvSpPr/>
              <p:nvPr/>
            </p:nvSpPr>
            <p:spPr>
              <a:xfrm>
                <a:off x="3390397" y="4053203"/>
                <a:ext cx="67" cy="2801"/>
              </a:xfrm>
              <a:custGeom>
                <a:avLst/>
                <a:gdLst/>
                <a:ahLst/>
                <a:cxnLst/>
                <a:rect l="l" t="t" r="r" b="b"/>
                <a:pathLst>
                  <a:path w="1" h="42" extrusionOk="0">
                    <a:moveTo>
                      <a:pt x="1" y="42"/>
                    </a:moveTo>
                    <a:cubicBezTo>
                      <a:pt x="1" y="32"/>
                      <a:pt x="1" y="22"/>
                      <a:pt x="1" y="11"/>
                    </a:cubicBezTo>
                    <a:lnTo>
                      <a:pt x="1" y="1"/>
                    </a:lnTo>
                    <a:lnTo>
                      <a:pt x="1" y="1"/>
                    </a:lnTo>
                    <a:lnTo>
                      <a:pt x="1" y="42"/>
                    </a:lnTo>
                    <a:lnTo>
                      <a:pt x="1" y="4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1"/>
              <p:cNvSpPr/>
              <p:nvPr/>
            </p:nvSpPr>
            <p:spPr>
              <a:xfrm>
                <a:off x="2785438" y="4053203"/>
                <a:ext cx="67" cy="2801"/>
              </a:xfrm>
              <a:custGeom>
                <a:avLst/>
                <a:gdLst/>
                <a:ahLst/>
                <a:cxnLst/>
                <a:rect l="l" t="t" r="r" b="b"/>
                <a:pathLst>
                  <a:path w="1" h="42" extrusionOk="0">
                    <a:moveTo>
                      <a:pt x="0" y="1"/>
                    </a:moveTo>
                    <a:lnTo>
                      <a:pt x="0" y="42"/>
                    </a:lnTo>
                    <a:lnTo>
                      <a:pt x="0" y="42"/>
                    </a:lnTo>
                    <a:lnTo>
                      <a:pt x="0" y="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1"/>
              <p:cNvSpPr/>
              <p:nvPr/>
            </p:nvSpPr>
            <p:spPr>
              <a:xfrm>
                <a:off x="2868126" y="3999257"/>
                <a:ext cx="439654" cy="110760"/>
              </a:xfrm>
              <a:custGeom>
                <a:avLst/>
                <a:gdLst/>
                <a:ahLst/>
                <a:cxnLst/>
                <a:rect l="l" t="t" r="r" b="b"/>
                <a:pathLst>
                  <a:path w="6593" h="1661" extrusionOk="0">
                    <a:moveTo>
                      <a:pt x="3292" y="0"/>
                    </a:moveTo>
                    <a:cubicBezTo>
                      <a:pt x="1477" y="0"/>
                      <a:pt x="1" y="369"/>
                      <a:pt x="1" y="831"/>
                    </a:cubicBezTo>
                    <a:cubicBezTo>
                      <a:pt x="1" y="1292"/>
                      <a:pt x="1477" y="1661"/>
                      <a:pt x="3292" y="1661"/>
                    </a:cubicBezTo>
                    <a:cubicBezTo>
                      <a:pt x="5116" y="1661"/>
                      <a:pt x="6592" y="1292"/>
                      <a:pt x="6592" y="831"/>
                    </a:cubicBezTo>
                    <a:cubicBezTo>
                      <a:pt x="6592" y="369"/>
                      <a:pt x="5116" y="0"/>
                      <a:pt x="3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1"/>
              <p:cNvSpPr/>
              <p:nvPr/>
            </p:nvSpPr>
            <p:spPr>
              <a:xfrm>
                <a:off x="2795707" y="4095614"/>
                <a:ext cx="16471" cy="67083"/>
              </a:xfrm>
              <a:custGeom>
                <a:avLst/>
                <a:gdLst/>
                <a:ahLst/>
                <a:cxnLst/>
                <a:rect l="l" t="t" r="r" b="b"/>
                <a:pathLst>
                  <a:path w="247" h="1006" extrusionOk="0">
                    <a:moveTo>
                      <a:pt x="113" y="1"/>
                    </a:moveTo>
                    <a:cubicBezTo>
                      <a:pt x="51" y="1"/>
                      <a:pt x="0" y="62"/>
                      <a:pt x="0" y="124"/>
                    </a:cubicBezTo>
                    <a:lnTo>
                      <a:pt x="0" y="882"/>
                    </a:lnTo>
                    <a:cubicBezTo>
                      <a:pt x="0" y="944"/>
                      <a:pt x="51" y="1005"/>
                      <a:pt x="113" y="1005"/>
                    </a:cubicBezTo>
                    <a:cubicBezTo>
                      <a:pt x="185" y="1005"/>
                      <a:pt x="236" y="944"/>
                      <a:pt x="246" y="882"/>
                    </a:cubicBezTo>
                    <a:lnTo>
                      <a:pt x="246" y="124"/>
                    </a:lnTo>
                    <a:cubicBezTo>
                      <a:pt x="246" y="52"/>
                      <a:pt x="185" y="1"/>
                      <a:pt x="11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1"/>
              <p:cNvSpPr/>
              <p:nvPr/>
            </p:nvSpPr>
            <p:spPr>
              <a:xfrm>
                <a:off x="2820980" y="4109951"/>
                <a:ext cx="16471" cy="71217"/>
              </a:xfrm>
              <a:custGeom>
                <a:avLst/>
                <a:gdLst/>
                <a:ahLst/>
                <a:cxnLst/>
                <a:rect l="l" t="t" r="r" b="b"/>
                <a:pathLst>
                  <a:path w="247" h="1068" extrusionOk="0">
                    <a:moveTo>
                      <a:pt x="123" y="1"/>
                    </a:moveTo>
                    <a:cubicBezTo>
                      <a:pt x="52" y="1"/>
                      <a:pt x="0" y="52"/>
                      <a:pt x="0" y="124"/>
                    </a:cubicBezTo>
                    <a:lnTo>
                      <a:pt x="0" y="944"/>
                    </a:lnTo>
                    <a:cubicBezTo>
                      <a:pt x="0" y="1016"/>
                      <a:pt x="52" y="1067"/>
                      <a:pt x="123" y="1067"/>
                    </a:cubicBezTo>
                    <a:cubicBezTo>
                      <a:pt x="185" y="1067"/>
                      <a:pt x="236" y="1016"/>
                      <a:pt x="246" y="94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1"/>
              <p:cNvSpPr/>
              <p:nvPr/>
            </p:nvSpPr>
            <p:spPr>
              <a:xfrm>
                <a:off x="2848321" y="4120220"/>
                <a:ext cx="16471" cy="71884"/>
              </a:xfrm>
              <a:custGeom>
                <a:avLst/>
                <a:gdLst/>
                <a:ahLst/>
                <a:cxnLst/>
                <a:rect l="l" t="t" r="r" b="b"/>
                <a:pathLst>
                  <a:path w="247" h="1078" extrusionOk="0">
                    <a:moveTo>
                      <a:pt x="134" y="1"/>
                    </a:moveTo>
                    <a:cubicBezTo>
                      <a:pt x="62" y="1"/>
                      <a:pt x="11" y="52"/>
                      <a:pt x="0" y="124"/>
                    </a:cubicBezTo>
                    <a:lnTo>
                      <a:pt x="0" y="964"/>
                    </a:lnTo>
                    <a:cubicBezTo>
                      <a:pt x="11" y="1026"/>
                      <a:pt x="62" y="1077"/>
                      <a:pt x="134" y="1077"/>
                    </a:cubicBezTo>
                    <a:cubicBezTo>
                      <a:pt x="195" y="1077"/>
                      <a:pt x="247" y="1026"/>
                      <a:pt x="247" y="964"/>
                    </a:cubicBezTo>
                    <a:lnTo>
                      <a:pt x="247" y="124"/>
                    </a:lnTo>
                    <a:cubicBezTo>
                      <a:pt x="247" y="52"/>
                      <a:pt x="195" y="1"/>
                      <a:pt x="13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1"/>
              <p:cNvSpPr/>
              <p:nvPr/>
            </p:nvSpPr>
            <p:spPr>
              <a:xfrm>
                <a:off x="2879796" y="4128422"/>
                <a:ext cx="16471" cy="71884"/>
              </a:xfrm>
              <a:custGeom>
                <a:avLst/>
                <a:gdLst/>
                <a:ahLst/>
                <a:cxnLst/>
                <a:rect l="l" t="t" r="r" b="b"/>
                <a:pathLst>
                  <a:path w="247" h="1078" extrusionOk="0">
                    <a:moveTo>
                      <a:pt x="123" y="1"/>
                    </a:moveTo>
                    <a:cubicBezTo>
                      <a:pt x="62" y="1"/>
                      <a:pt x="0" y="52"/>
                      <a:pt x="0" y="124"/>
                    </a:cubicBezTo>
                    <a:lnTo>
                      <a:pt x="0" y="954"/>
                    </a:lnTo>
                    <a:cubicBezTo>
                      <a:pt x="0" y="1016"/>
                      <a:pt x="62" y="1077"/>
                      <a:pt x="123" y="1077"/>
                    </a:cubicBezTo>
                    <a:cubicBezTo>
                      <a:pt x="195" y="1077"/>
                      <a:pt x="246" y="1016"/>
                      <a:pt x="246" y="95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1"/>
              <p:cNvSpPr/>
              <p:nvPr/>
            </p:nvSpPr>
            <p:spPr>
              <a:xfrm>
                <a:off x="2907803" y="4135291"/>
                <a:ext cx="15804" cy="73884"/>
              </a:xfrm>
              <a:custGeom>
                <a:avLst/>
                <a:gdLst/>
                <a:ahLst/>
                <a:cxnLst/>
                <a:rect l="l" t="t" r="r" b="b"/>
                <a:pathLst>
                  <a:path w="237" h="1108" extrusionOk="0">
                    <a:moveTo>
                      <a:pt x="123" y="0"/>
                    </a:moveTo>
                    <a:cubicBezTo>
                      <a:pt x="52" y="0"/>
                      <a:pt x="0" y="62"/>
                      <a:pt x="0" y="123"/>
                    </a:cubicBezTo>
                    <a:lnTo>
                      <a:pt x="0" y="984"/>
                    </a:lnTo>
                    <a:cubicBezTo>
                      <a:pt x="0" y="1056"/>
                      <a:pt x="52" y="1107"/>
                      <a:pt x="123" y="1107"/>
                    </a:cubicBezTo>
                    <a:cubicBezTo>
                      <a:pt x="185" y="1107"/>
                      <a:pt x="236" y="1056"/>
                      <a:pt x="236" y="984"/>
                    </a:cubicBezTo>
                    <a:lnTo>
                      <a:pt x="236" y="123"/>
                    </a:lnTo>
                    <a:cubicBezTo>
                      <a:pt x="236"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1"/>
              <p:cNvSpPr/>
              <p:nvPr/>
            </p:nvSpPr>
            <p:spPr>
              <a:xfrm>
                <a:off x="2940612" y="4140759"/>
                <a:ext cx="15804" cy="74551"/>
              </a:xfrm>
              <a:custGeom>
                <a:avLst/>
                <a:gdLst/>
                <a:ahLst/>
                <a:cxnLst/>
                <a:rect l="l" t="t" r="r" b="b"/>
                <a:pathLst>
                  <a:path w="237" h="1118" extrusionOk="0">
                    <a:moveTo>
                      <a:pt x="123" y="0"/>
                    </a:moveTo>
                    <a:cubicBezTo>
                      <a:pt x="52" y="0"/>
                      <a:pt x="0" y="51"/>
                      <a:pt x="0" y="123"/>
                    </a:cubicBezTo>
                    <a:lnTo>
                      <a:pt x="0" y="984"/>
                    </a:lnTo>
                    <a:cubicBezTo>
                      <a:pt x="0" y="1056"/>
                      <a:pt x="52" y="1107"/>
                      <a:pt x="123" y="1118"/>
                    </a:cubicBezTo>
                    <a:cubicBezTo>
                      <a:pt x="185" y="1107"/>
                      <a:pt x="236" y="105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1"/>
              <p:cNvSpPr/>
              <p:nvPr/>
            </p:nvSpPr>
            <p:spPr>
              <a:xfrm>
                <a:off x="2975488" y="4144160"/>
                <a:ext cx="16471" cy="73884"/>
              </a:xfrm>
              <a:custGeom>
                <a:avLst/>
                <a:gdLst/>
                <a:ahLst/>
                <a:cxnLst/>
                <a:rect l="l" t="t" r="r" b="b"/>
                <a:pathLst>
                  <a:path w="247" h="1108" extrusionOk="0">
                    <a:moveTo>
                      <a:pt x="123" y="0"/>
                    </a:moveTo>
                    <a:cubicBezTo>
                      <a:pt x="52" y="0"/>
                      <a:pt x="0" y="52"/>
                      <a:pt x="0" y="113"/>
                    </a:cubicBezTo>
                    <a:lnTo>
                      <a:pt x="0" y="995"/>
                    </a:lnTo>
                    <a:cubicBezTo>
                      <a:pt x="0" y="1056"/>
                      <a:pt x="52" y="1108"/>
                      <a:pt x="123" y="1108"/>
                    </a:cubicBezTo>
                    <a:cubicBezTo>
                      <a:pt x="185" y="1108"/>
                      <a:pt x="236" y="1056"/>
                      <a:pt x="246" y="995"/>
                    </a:cubicBezTo>
                    <a:lnTo>
                      <a:pt x="24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1"/>
              <p:cNvSpPr/>
              <p:nvPr/>
            </p:nvSpPr>
            <p:spPr>
              <a:xfrm>
                <a:off x="3008297" y="4146227"/>
                <a:ext cx="16471" cy="74551"/>
              </a:xfrm>
              <a:custGeom>
                <a:avLst/>
                <a:gdLst/>
                <a:ahLst/>
                <a:cxnLst/>
                <a:rect l="l" t="t" r="r" b="b"/>
                <a:pathLst>
                  <a:path w="247" h="1118" extrusionOk="0">
                    <a:moveTo>
                      <a:pt x="123" y="0"/>
                    </a:moveTo>
                    <a:cubicBezTo>
                      <a:pt x="52" y="0"/>
                      <a:pt x="0" y="51"/>
                      <a:pt x="0" y="123"/>
                    </a:cubicBezTo>
                    <a:lnTo>
                      <a:pt x="0" y="995"/>
                    </a:lnTo>
                    <a:cubicBezTo>
                      <a:pt x="0" y="1066"/>
                      <a:pt x="5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3046573" y="4146227"/>
                <a:ext cx="16471" cy="74551"/>
              </a:xfrm>
              <a:custGeom>
                <a:avLst/>
                <a:gdLst/>
                <a:ahLst/>
                <a:cxnLst/>
                <a:rect l="l" t="t" r="r" b="b"/>
                <a:pathLst>
                  <a:path w="247" h="1118" extrusionOk="0">
                    <a:moveTo>
                      <a:pt x="123" y="0"/>
                    </a:moveTo>
                    <a:cubicBezTo>
                      <a:pt x="62" y="0"/>
                      <a:pt x="0" y="51"/>
                      <a:pt x="0" y="123"/>
                    </a:cubicBezTo>
                    <a:lnTo>
                      <a:pt x="0" y="995"/>
                    </a:lnTo>
                    <a:cubicBezTo>
                      <a:pt x="0" y="1066"/>
                      <a:pt x="62" y="1118"/>
                      <a:pt x="123" y="1118"/>
                    </a:cubicBezTo>
                    <a:cubicBezTo>
                      <a:pt x="185" y="1118"/>
                      <a:pt x="236" y="1066"/>
                      <a:pt x="246" y="995"/>
                    </a:cubicBezTo>
                    <a:lnTo>
                      <a:pt x="24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1"/>
              <p:cNvSpPr/>
              <p:nvPr/>
            </p:nvSpPr>
            <p:spPr>
              <a:xfrm>
                <a:off x="3078715" y="4146227"/>
                <a:ext cx="15804" cy="74551"/>
              </a:xfrm>
              <a:custGeom>
                <a:avLst/>
                <a:gdLst/>
                <a:ahLst/>
                <a:cxnLst/>
                <a:rect l="l" t="t" r="r" b="b"/>
                <a:pathLst>
                  <a:path w="237" h="1118" extrusionOk="0">
                    <a:moveTo>
                      <a:pt x="123" y="0"/>
                    </a:moveTo>
                    <a:cubicBezTo>
                      <a:pt x="51" y="0"/>
                      <a:pt x="0" y="51"/>
                      <a:pt x="0" y="123"/>
                    </a:cubicBezTo>
                    <a:lnTo>
                      <a:pt x="0" y="995"/>
                    </a:lnTo>
                    <a:cubicBezTo>
                      <a:pt x="0" y="1066"/>
                      <a:pt x="51" y="1118"/>
                      <a:pt x="123" y="1118"/>
                    </a:cubicBezTo>
                    <a:cubicBezTo>
                      <a:pt x="185" y="1118"/>
                      <a:pt x="236" y="1066"/>
                      <a:pt x="236" y="99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1"/>
              <p:cNvSpPr/>
              <p:nvPr/>
            </p:nvSpPr>
            <p:spPr>
              <a:xfrm>
                <a:off x="3112857" y="4146227"/>
                <a:ext cx="16471" cy="74551"/>
              </a:xfrm>
              <a:custGeom>
                <a:avLst/>
                <a:gdLst/>
                <a:ahLst/>
                <a:cxnLst/>
                <a:rect l="l" t="t" r="r" b="b"/>
                <a:pathLst>
                  <a:path w="247" h="1118" extrusionOk="0">
                    <a:moveTo>
                      <a:pt x="124" y="0"/>
                    </a:moveTo>
                    <a:cubicBezTo>
                      <a:pt x="62" y="0"/>
                      <a:pt x="11" y="51"/>
                      <a:pt x="1" y="123"/>
                    </a:cubicBezTo>
                    <a:lnTo>
                      <a:pt x="1" y="995"/>
                    </a:lnTo>
                    <a:cubicBezTo>
                      <a:pt x="11" y="1066"/>
                      <a:pt x="62" y="1118"/>
                      <a:pt x="124" y="1118"/>
                    </a:cubicBezTo>
                    <a:cubicBezTo>
                      <a:pt x="185" y="1118"/>
                      <a:pt x="247" y="1066"/>
                      <a:pt x="247" y="995"/>
                    </a:cubicBezTo>
                    <a:lnTo>
                      <a:pt x="247" y="123"/>
                    </a:lnTo>
                    <a:cubicBezTo>
                      <a:pt x="24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3365124" y="4095614"/>
                <a:ext cx="16471" cy="68416"/>
              </a:xfrm>
              <a:custGeom>
                <a:avLst/>
                <a:gdLst/>
                <a:ahLst/>
                <a:cxnLst/>
                <a:rect l="l" t="t" r="r" b="b"/>
                <a:pathLst>
                  <a:path w="247" h="1026" extrusionOk="0">
                    <a:moveTo>
                      <a:pt x="124" y="1"/>
                    </a:moveTo>
                    <a:cubicBezTo>
                      <a:pt x="62" y="1"/>
                      <a:pt x="1" y="62"/>
                      <a:pt x="11" y="124"/>
                    </a:cubicBezTo>
                    <a:lnTo>
                      <a:pt x="11" y="913"/>
                    </a:lnTo>
                    <a:cubicBezTo>
                      <a:pt x="11" y="974"/>
                      <a:pt x="62" y="1026"/>
                      <a:pt x="124" y="1026"/>
                    </a:cubicBezTo>
                    <a:cubicBezTo>
                      <a:pt x="195" y="1026"/>
                      <a:pt x="247" y="974"/>
                      <a:pt x="247" y="913"/>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3339851" y="4109951"/>
                <a:ext cx="16471" cy="71217"/>
              </a:xfrm>
              <a:custGeom>
                <a:avLst/>
                <a:gdLst/>
                <a:ahLst/>
                <a:cxnLst/>
                <a:rect l="l" t="t" r="r" b="b"/>
                <a:pathLst>
                  <a:path w="247" h="1068" extrusionOk="0">
                    <a:moveTo>
                      <a:pt x="123" y="1"/>
                    </a:moveTo>
                    <a:cubicBezTo>
                      <a:pt x="62" y="1"/>
                      <a:pt x="0" y="52"/>
                      <a:pt x="0" y="124"/>
                    </a:cubicBezTo>
                    <a:lnTo>
                      <a:pt x="0" y="944"/>
                    </a:lnTo>
                    <a:cubicBezTo>
                      <a:pt x="0" y="1016"/>
                      <a:pt x="62" y="1067"/>
                      <a:pt x="123" y="1067"/>
                    </a:cubicBezTo>
                    <a:cubicBezTo>
                      <a:pt x="195" y="1067"/>
                      <a:pt x="246" y="1016"/>
                      <a:pt x="246" y="944"/>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1"/>
              <p:cNvSpPr/>
              <p:nvPr/>
            </p:nvSpPr>
            <p:spPr>
              <a:xfrm>
                <a:off x="3311777" y="4120220"/>
                <a:ext cx="16538" cy="69817"/>
              </a:xfrm>
              <a:custGeom>
                <a:avLst/>
                <a:gdLst/>
                <a:ahLst/>
                <a:cxnLst/>
                <a:rect l="l" t="t" r="r" b="b"/>
                <a:pathLst>
                  <a:path w="248" h="1047" extrusionOk="0">
                    <a:moveTo>
                      <a:pt x="124" y="1"/>
                    </a:moveTo>
                    <a:cubicBezTo>
                      <a:pt x="63" y="1"/>
                      <a:pt x="1" y="52"/>
                      <a:pt x="1" y="124"/>
                    </a:cubicBezTo>
                    <a:lnTo>
                      <a:pt x="1" y="923"/>
                    </a:lnTo>
                    <a:cubicBezTo>
                      <a:pt x="1" y="995"/>
                      <a:pt x="63" y="1046"/>
                      <a:pt x="124" y="1046"/>
                    </a:cubicBezTo>
                    <a:cubicBezTo>
                      <a:pt x="196" y="1046"/>
                      <a:pt x="247" y="995"/>
                      <a:pt x="247" y="923"/>
                    </a:cubicBezTo>
                    <a:lnTo>
                      <a:pt x="247" y="124"/>
                    </a:lnTo>
                    <a:cubicBezTo>
                      <a:pt x="247" y="5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1"/>
              <p:cNvSpPr/>
              <p:nvPr/>
            </p:nvSpPr>
            <p:spPr>
              <a:xfrm>
                <a:off x="3281035" y="4128422"/>
                <a:ext cx="16471" cy="71884"/>
              </a:xfrm>
              <a:custGeom>
                <a:avLst/>
                <a:gdLst/>
                <a:ahLst/>
                <a:cxnLst/>
                <a:rect l="l" t="t" r="r" b="b"/>
                <a:pathLst>
                  <a:path w="247" h="1078" extrusionOk="0">
                    <a:moveTo>
                      <a:pt x="124" y="1"/>
                    </a:moveTo>
                    <a:cubicBezTo>
                      <a:pt x="52" y="1"/>
                      <a:pt x="1" y="52"/>
                      <a:pt x="1" y="124"/>
                    </a:cubicBezTo>
                    <a:lnTo>
                      <a:pt x="1" y="954"/>
                    </a:lnTo>
                    <a:cubicBezTo>
                      <a:pt x="1" y="1016"/>
                      <a:pt x="52" y="1077"/>
                      <a:pt x="124" y="1077"/>
                    </a:cubicBezTo>
                    <a:cubicBezTo>
                      <a:pt x="185" y="1067"/>
                      <a:pt x="236" y="1016"/>
                      <a:pt x="247" y="954"/>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3253028" y="4135291"/>
                <a:ext cx="16471" cy="73884"/>
              </a:xfrm>
              <a:custGeom>
                <a:avLst/>
                <a:gdLst/>
                <a:ahLst/>
                <a:cxnLst/>
                <a:rect l="l" t="t" r="r" b="b"/>
                <a:pathLst>
                  <a:path w="247" h="1108" extrusionOk="0">
                    <a:moveTo>
                      <a:pt x="123" y="0"/>
                    </a:moveTo>
                    <a:cubicBezTo>
                      <a:pt x="62" y="0"/>
                      <a:pt x="0" y="51"/>
                      <a:pt x="0" y="123"/>
                    </a:cubicBezTo>
                    <a:lnTo>
                      <a:pt x="0" y="984"/>
                    </a:lnTo>
                    <a:cubicBezTo>
                      <a:pt x="0" y="1056"/>
                      <a:pt x="62" y="1107"/>
                      <a:pt x="123" y="1107"/>
                    </a:cubicBezTo>
                    <a:cubicBezTo>
                      <a:pt x="195" y="1107"/>
                      <a:pt x="246" y="1056"/>
                      <a:pt x="246" y="984"/>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1"/>
              <p:cNvSpPr/>
              <p:nvPr/>
            </p:nvSpPr>
            <p:spPr>
              <a:xfrm>
                <a:off x="3220219" y="4139358"/>
                <a:ext cx="16471" cy="75285"/>
              </a:xfrm>
              <a:custGeom>
                <a:avLst/>
                <a:gdLst/>
                <a:ahLst/>
                <a:cxnLst/>
                <a:rect l="l" t="t" r="r" b="b"/>
                <a:pathLst>
                  <a:path w="247" h="1129" extrusionOk="0">
                    <a:moveTo>
                      <a:pt x="123" y="1"/>
                    </a:moveTo>
                    <a:cubicBezTo>
                      <a:pt x="62" y="1"/>
                      <a:pt x="0" y="62"/>
                      <a:pt x="0" y="124"/>
                    </a:cubicBezTo>
                    <a:lnTo>
                      <a:pt x="0" y="1005"/>
                    </a:lnTo>
                    <a:cubicBezTo>
                      <a:pt x="0" y="1067"/>
                      <a:pt x="62" y="1128"/>
                      <a:pt x="123" y="1128"/>
                    </a:cubicBezTo>
                    <a:cubicBezTo>
                      <a:pt x="195" y="1128"/>
                      <a:pt x="246" y="1067"/>
                      <a:pt x="246" y="1005"/>
                    </a:cubicBezTo>
                    <a:lnTo>
                      <a:pt x="246" y="124"/>
                    </a:lnTo>
                    <a:cubicBezTo>
                      <a:pt x="246" y="6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1"/>
              <p:cNvSpPr/>
              <p:nvPr/>
            </p:nvSpPr>
            <p:spPr>
              <a:xfrm>
                <a:off x="3184676" y="4144093"/>
                <a:ext cx="17138" cy="73951"/>
              </a:xfrm>
              <a:custGeom>
                <a:avLst/>
                <a:gdLst/>
                <a:ahLst/>
                <a:cxnLst/>
                <a:rect l="l" t="t" r="r" b="b"/>
                <a:pathLst>
                  <a:path w="257" h="1109" extrusionOk="0">
                    <a:moveTo>
                      <a:pt x="118" y="0"/>
                    </a:moveTo>
                    <a:cubicBezTo>
                      <a:pt x="54" y="0"/>
                      <a:pt x="10" y="57"/>
                      <a:pt x="0" y="114"/>
                    </a:cubicBezTo>
                    <a:lnTo>
                      <a:pt x="0" y="996"/>
                    </a:lnTo>
                    <a:cubicBezTo>
                      <a:pt x="10" y="1057"/>
                      <a:pt x="62" y="1109"/>
                      <a:pt x="133" y="1109"/>
                    </a:cubicBezTo>
                    <a:cubicBezTo>
                      <a:pt x="195" y="1109"/>
                      <a:pt x="257" y="1057"/>
                      <a:pt x="257" y="996"/>
                    </a:cubicBezTo>
                    <a:lnTo>
                      <a:pt x="257" y="114"/>
                    </a:lnTo>
                    <a:cubicBezTo>
                      <a:pt x="257" y="53"/>
                      <a:pt x="195" y="1"/>
                      <a:pt x="133" y="1"/>
                    </a:cubicBezTo>
                    <a:cubicBezTo>
                      <a:pt x="128" y="1"/>
                      <a:pt x="123" y="0"/>
                      <a:pt x="118"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1"/>
              <p:cNvSpPr/>
              <p:nvPr/>
            </p:nvSpPr>
            <p:spPr>
              <a:xfrm>
                <a:off x="3152535" y="4146227"/>
                <a:ext cx="16471" cy="74551"/>
              </a:xfrm>
              <a:custGeom>
                <a:avLst/>
                <a:gdLst/>
                <a:ahLst/>
                <a:cxnLst/>
                <a:rect l="l" t="t" r="r" b="b"/>
                <a:pathLst>
                  <a:path w="247" h="1118" extrusionOk="0">
                    <a:moveTo>
                      <a:pt x="123" y="0"/>
                    </a:moveTo>
                    <a:cubicBezTo>
                      <a:pt x="52" y="0"/>
                      <a:pt x="0" y="51"/>
                      <a:pt x="0" y="113"/>
                    </a:cubicBezTo>
                    <a:lnTo>
                      <a:pt x="0" y="995"/>
                    </a:lnTo>
                    <a:cubicBezTo>
                      <a:pt x="0" y="1066"/>
                      <a:pt x="52" y="1118"/>
                      <a:pt x="123" y="1118"/>
                    </a:cubicBezTo>
                    <a:cubicBezTo>
                      <a:pt x="185" y="1118"/>
                      <a:pt x="246" y="1066"/>
                      <a:pt x="246" y="995"/>
                    </a:cubicBezTo>
                    <a:lnTo>
                      <a:pt x="246" y="11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1"/>
              <p:cNvSpPr/>
              <p:nvPr/>
            </p:nvSpPr>
            <p:spPr>
              <a:xfrm>
                <a:off x="2934477" y="4036133"/>
                <a:ext cx="309752" cy="51412"/>
              </a:xfrm>
              <a:custGeom>
                <a:avLst/>
                <a:gdLst/>
                <a:ahLst/>
                <a:cxnLst/>
                <a:rect l="l" t="t" r="r" b="b"/>
                <a:pathLst>
                  <a:path w="4645" h="771" extrusionOk="0">
                    <a:moveTo>
                      <a:pt x="3352" y="112"/>
                    </a:moveTo>
                    <a:cubicBezTo>
                      <a:pt x="3369" y="112"/>
                      <a:pt x="3386" y="113"/>
                      <a:pt x="3404" y="113"/>
                    </a:cubicBezTo>
                    <a:cubicBezTo>
                      <a:pt x="3660" y="113"/>
                      <a:pt x="3865" y="165"/>
                      <a:pt x="3937" y="236"/>
                    </a:cubicBezTo>
                    <a:lnTo>
                      <a:pt x="2809" y="257"/>
                    </a:lnTo>
                    <a:cubicBezTo>
                      <a:pt x="2978" y="163"/>
                      <a:pt x="3164" y="112"/>
                      <a:pt x="3352" y="112"/>
                    </a:cubicBezTo>
                    <a:close/>
                    <a:moveTo>
                      <a:pt x="3957" y="278"/>
                    </a:moveTo>
                    <a:cubicBezTo>
                      <a:pt x="3967" y="288"/>
                      <a:pt x="3967" y="298"/>
                      <a:pt x="3967" y="319"/>
                    </a:cubicBezTo>
                    <a:cubicBezTo>
                      <a:pt x="3967" y="339"/>
                      <a:pt x="3957" y="360"/>
                      <a:pt x="3947" y="380"/>
                    </a:cubicBezTo>
                    <a:lnTo>
                      <a:pt x="2563" y="421"/>
                    </a:lnTo>
                    <a:lnTo>
                      <a:pt x="2748" y="298"/>
                    </a:lnTo>
                    <a:lnTo>
                      <a:pt x="3957" y="278"/>
                    </a:lnTo>
                    <a:close/>
                    <a:moveTo>
                      <a:pt x="2173" y="319"/>
                    </a:moveTo>
                    <a:lnTo>
                      <a:pt x="2163" y="329"/>
                    </a:lnTo>
                    <a:cubicBezTo>
                      <a:pt x="2102" y="360"/>
                      <a:pt x="2050" y="401"/>
                      <a:pt x="1989" y="431"/>
                    </a:cubicBezTo>
                    <a:lnTo>
                      <a:pt x="677" y="462"/>
                    </a:lnTo>
                    <a:cubicBezTo>
                      <a:pt x="667" y="442"/>
                      <a:pt x="656" y="431"/>
                      <a:pt x="656" y="411"/>
                    </a:cubicBezTo>
                    <a:cubicBezTo>
                      <a:pt x="656" y="390"/>
                      <a:pt x="656" y="370"/>
                      <a:pt x="667" y="349"/>
                    </a:cubicBezTo>
                    <a:lnTo>
                      <a:pt x="2173" y="319"/>
                    </a:lnTo>
                    <a:close/>
                    <a:moveTo>
                      <a:pt x="1917" y="472"/>
                    </a:moveTo>
                    <a:cubicBezTo>
                      <a:pt x="1722" y="565"/>
                      <a:pt x="1517" y="616"/>
                      <a:pt x="1302" y="616"/>
                    </a:cubicBezTo>
                    <a:cubicBezTo>
                      <a:pt x="1274" y="617"/>
                      <a:pt x="1247" y="617"/>
                      <a:pt x="1221" y="617"/>
                    </a:cubicBezTo>
                    <a:cubicBezTo>
                      <a:pt x="942" y="617"/>
                      <a:pt x="773" y="568"/>
                      <a:pt x="708" y="493"/>
                    </a:cubicBezTo>
                    <a:lnTo>
                      <a:pt x="1917" y="472"/>
                    </a:lnTo>
                    <a:close/>
                    <a:moveTo>
                      <a:pt x="3182" y="0"/>
                    </a:moveTo>
                    <a:cubicBezTo>
                      <a:pt x="2849" y="0"/>
                      <a:pt x="2519" y="102"/>
                      <a:pt x="2245" y="288"/>
                    </a:cubicBezTo>
                    <a:lnTo>
                      <a:pt x="687" y="319"/>
                    </a:lnTo>
                    <a:cubicBezTo>
                      <a:pt x="810" y="165"/>
                      <a:pt x="1241" y="93"/>
                      <a:pt x="1743" y="62"/>
                    </a:cubicBezTo>
                    <a:lnTo>
                      <a:pt x="1743" y="31"/>
                    </a:lnTo>
                    <a:cubicBezTo>
                      <a:pt x="1066" y="52"/>
                      <a:pt x="790" y="52"/>
                      <a:pt x="595" y="52"/>
                    </a:cubicBezTo>
                    <a:lnTo>
                      <a:pt x="595" y="83"/>
                    </a:lnTo>
                    <a:cubicBezTo>
                      <a:pt x="728" y="93"/>
                      <a:pt x="800" y="103"/>
                      <a:pt x="800" y="124"/>
                    </a:cubicBezTo>
                    <a:cubicBezTo>
                      <a:pt x="810" y="134"/>
                      <a:pt x="790" y="154"/>
                      <a:pt x="738" y="185"/>
                    </a:cubicBezTo>
                    <a:cubicBezTo>
                      <a:pt x="677" y="216"/>
                      <a:pt x="626" y="257"/>
                      <a:pt x="585" y="319"/>
                    </a:cubicBezTo>
                    <a:lnTo>
                      <a:pt x="0" y="339"/>
                    </a:lnTo>
                    <a:lnTo>
                      <a:pt x="0" y="370"/>
                    </a:lnTo>
                    <a:lnTo>
                      <a:pt x="574" y="360"/>
                    </a:lnTo>
                    <a:lnTo>
                      <a:pt x="574" y="360"/>
                    </a:lnTo>
                    <a:cubicBezTo>
                      <a:pt x="564" y="380"/>
                      <a:pt x="564" y="401"/>
                      <a:pt x="564" y="421"/>
                    </a:cubicBezTo>
                    <a:cubicBezTo>
                      <a:pt x="564" y="431"/>
                      <a:pt x="564" y="452"/>
                      <a:pt x="564" y="462"/>
                    </a:cubicBezTo>
                    <a:lnTo>
                      <a:pt x="0" y="483"/>
                    </a:lnTo>
                    <a:lnTo>
                      <a:pt x="0" y="513"/>
                    </a:lnTo>
                    <a:lnTo>
                      <a:pt x="574" y="503"/>
                    </a:lnTo>
                    <a:cubicBezTo>
                      <a:pt x="653" y="651"/>
                      <a:pt x="931" y="770"/>
                      <a:pt x="1416" y="770"/>
                    </a:cubicBezTo>
                    <a:cubicBezTo>
                      <a:pt x="1436" y="770"/>
                      <a:pt x="1456" y="770"/>
                      <a:pt x="1476" y="770"/>
                    </a:cubicBezTo>
                    <a:cubicBezTo>
                      <a:pt x="1845" y="770"/>
                      <a:pt x="2194" y="657"/>
                      <a:pt x="2502" y="452"/>
                    </a:cubicBezTo>
                    <a:lnTo>
                      <a:pt x="3916" y="421"/>
                    </a:lnTo>
                    <a:lnTo>
                      <a:pt x="3916" y="421"/>
                    </a:lnTo>
                    <a:cubicBezTo>
                      <a:pt x="3793" y="544"/>
                      <a:pt x="3424" y="606"/>
                      <a:pt x="3065" y="626"/>
                    </a:cubicBezTo>
                    <a:lnTo>
                      <a:pt x="3065" y="667"/>
                    </a:lnTo>
                    <a:cubicBezTo>
                      <a:pt x="3660" y="647"/>
                      <a:pt x="3865" y="647"/>
                      <a:pt x="4039" y="647"/>
                    </a:cubicBezTo>
                    <a:lnTo>
                      <a:pt x="4039" y="606"/>
                    </a:lnTo>
                    <a:cubicBezTo>
                      <a:pt x="3896" y="606"/>
                      <a:pt x="3824" y="595"/>
                      <a:pt x="3824" y="575"/>
                    </a:cubicBezTo>
                    <a:cubicBezTo>
                      <a:pt x="3824" y="565"/>
                      <a:pt x="3844" y="544"/>
                      <a:pt x="3896" y="513"/>
                    </a:cubicBezTo>
                    <a:cubicBezTo>
                      <a:pt x="3937" y="493"/>
                      <a:pt x="3978" y="462"/>
                      <a:pt x="4019" y="421"/>
                    </a:cubicBezTo>
                    <a:lnTo>
                      <a:pt x="4644" y="411"/>
                    </a:lnTo>
                    <a:lnTo>
                      <a:pt x="4644" y="370"/>
                    </a:lnTo>
                    <a:lnTo>
                      <a:pt x="4039" y="390"/>
                    </a:lnTo>
                    <a:cubicBezTo>
                      <a:pt x="4060" y="360"/>
                      <a:pt x="4060" y="329"/>
                      <a:pt x="4060" y="298"/>
                    </a:cubicBezTo>
                    <a:lnTo>
                      <a:pt x="4060" y="278"/>
                    </a:lnTo>
                    <a:lnTo>
                      <a:pt x="4644" y="267"/>
                    </a:lnTo>
                    <a:lnTo>
                      <a:pt x="4644" y="226"/>
                    </a:lnTo>
                    <a:lnTo>
                      <a:pt x="4050" y="247"/>
                    </a:lnTo>
                    <a:cubicBezTo>
                      <a:pt x="4000" y="109"/>
                      <a:pt x="3754" y="0"/>
                      <a:pt x="3292" y="0"/>
                    </a:cubicBezTo>
                    <a:cubicBezTo>
                      <a:pt x="3272" y="0"/>
                      <a:pt x="3251" y="0"/>
                      <a:pt x="3229" y="1"/>
                    </a:cubicBezTo>
                    <a:cubicBezTo>
                      <a:pt x="3213" y="0"/>
                      <a:pt x="3198"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781041" y="4071008"/>
                <a:ext cx="604433" cy="256394"/>
              </a:xfrm>
              <a:custGeom>
                <a:avLst/>
                <a:gdLst/>
                <a:ahLst/>
                <a:cxnLst/>
                <a:rect l="l" t="t" r="r" b="b"/>
                <a:pathLst>
                  <a:path w="9064" h="3845" extrusionOk="0">
                    <a:moveTo>
                      <a:pt x="4532" y="1"/>
                    </a:moveTo>
                    <a:cubicBezTo>
                      <a:pt x="2092" y="1"/>
                      <a:pt x="93" y="513"/>
                      <a:pt x="1" y="1169"/>
                    </a:cubicBezTo>
                    <a:lnTo>
                      <a:pt x="1" y="1210"/>
                    </a:lnTo>
                    <a:lnTo>
                      <a:pt x="1" y="2645"/>
                    </a:lnTo>
                    <a:cubicBezTo>
                      <a:pt x="52" y="3312"/>
                      <a:pt x="2051" y="3845"/>
                      <a:pt x="4532" y="3845"/>
                    </a:cubicBezTo>
                    <a:cubicBezTo>
                      <a:pt x="6982" y="3845"/>
                      <a:pt x="8981" y="3322"/>
                      <a:pt x="9063" y="2666"/>
                    </a:cubicBezTo>
                    <a:lnTo>
                      <a:pt x="9063" y="2656"/>
                    </a:lnTo>
                    <a:cubicBezTo>
                      <a:pt x="9063" y="2645"/>
                      <a:pt x="9063" y="2635"/>
                      <a:pt x="9063" y="2625"/>
                    </a:cubicBezTo>
                    <a:cubicBezTo>
                      <a:pt x="9063" y="2615"/>
                      <a:pt x="9063" y="2604"/>
                      <a:pt x="9063" y="2594"/>
                    </a:cubicBezTo>
                    <a:lnTo>
                      <a:pt x="9063" y="1210"/>
                    </a:lnTo>
                    <a:lnTo>
                      <a:pt x="9063" y="1169"/>
                    </a:lnTo>
                    <a:cubicBezTo>
                      <a:pt x="8971" y="513"/>
                      <a:pt x="6972"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1"/>
              <p:cNvSpPr/>
              <p:nvPr/>
            </p:nvSpPr>
            <p:spPr>
              <a:xfrm>
                <a:off x="781041" y="4153029"/>
                <a:ext cx="604433" cy="174375"/>
              </a:xfrm>
              <a:custGeom>
                <a:avLst/>
                <a:gdLst/>
                <a:ahLst/>
                <a:cxnLst/>
                <a:rect l="l" t="t" r="r" b="b"/>
                <a:pathLst>
                  <a:path w="9064" h="2615" extrusionOk="0">
                    <a:moveTo>
                      <a:pt x="1" y="1"/>
                    </a:moveTo>
                    <a:lnTo>
                      <a:pt x="1" y="1415"/>
                    </a:lnTo>
                    <a:cubicBezTo>
                      <a:pt x="52" y="2082"/>
                      <a:pt x="2062" y="2615"/>
                      <a:pt x="4532" y="2615"/>
                    </a:cubicBezTo>
                    <a:cubicBezTo>
                      <a:pt x="6982" y="2615"/>
                      <a:pt x="8981" y="2092"/>
                      <a:pt x="9063" y="1436"/>
                    </a:cubicBezTo>
                    <a:cubicBezTo>
                      <a:pt x="9063" y="1415"/>
                      <a:pt x="9063" y="1405"/>
                      <a:pt x="9063" y="1395"/>
                    </a:cubicBezTo>
                    <a:cubicBezTo>
                      <a:pt x="9063" y="1385"/>
                      <a:pt x="9063" y="1374"/>
                      <a:pt x="9063" y="1364"/>
                    </a:cubicBezTo>
                    <a:lnTo>
                      <a:pt x="9063" y="31"/>
                    </a:lnTo>
                    <a:cubicBezTo>
                      <a:pt x="8981" y="677"/>
                      <a:pt x="6982" y="1200"/>
                      <a:pt x="4532" y="1200"/>
                    </a:cubicBezTo>
                    <a:cubicBezTo>
                      <a:pt x="2051" y="1200"/>
                      <a:pt x="42" y="66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1"/>
              <p:cNvSpPr/>
              <p:nvPr/>
            </p:nvSpPr>
            <p:spPr>
              <a:xfrm>
                <a:off x="1386068" y="4148961"/>
                <a:ext cx="67" cy="2801"/>
              </a:xfrm>
              <a:custGeom>
                <a:avLst/>
                <a:gdLst/>
                <a:ahLst/>
                <a:cxnLst/>
                <a:rect l="l" t="t" r="r" b="b"/>
                <a:pathLst>
                  <a:path w="1" h="42" extrusionOk="0">
                    <a:moveTo>
                      <a:pt x="1" y="41"/>
                    </a:moveTo>
                    <a:cubicBezTo>
                      <a:pt x="1" y="31"/>
                      <a:pt x="1" y="21"/>
                      <a:pt x="1" y="10"/>
                    </a:cubicBezTo>
                    <a:lnTo>
                      <a:pt x="1" y="0"/>
                    </a:lnTo>
                    <a:lnTo>
                      <a:pt x="1" y="0"/>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1"/>
              <p:cNvSpPr/>
              <p:nvPr/>
            </p:nvSpPr>
            <p:spPr>
              <a:xfrm>
                <a:off x="781041" y="4148961"/>
                <a:ext cx="67" cy="2801"/>
              </a:xfrm>
              <a:custGeom>
                <a:avLst/>
                <a:gdLst/>
                <a:ahLst/>
                <a:cxnLst/>
                <a:rect l="l" t="t" r="r" b="b"/>
                <a:pathLst>
                  <a:path w="1" h="42" extrusionOk="0">
                    <a:moveTo>
                      <a:pt x="1" y="0"/>
                    </a:moveTo>
                    <a:lnTo>
                      <a:pt x="1" y="41"/>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1"/>
              <p:cNvSpPr/>
              <p:nvPr/>
            </p:nvSpPr>
            <p:spPr>
              <a:xfrm>
                <a:off x="863797" y="4094947"/>
                <a:ext cx="439654" cy="110826"/>
              </a:xfrm>
              <a:custGeom>
                <a:avLst/>
                <a:gdLst/>
                <a:ahLst/>
                <a:cxnLst/>
                <a:rect l="l" t="t" r="r" b="b"/>
                <a:pathLst>
                  <a:path w="6593" h="1662" extrusionOk="0">
                    <a:moveTo>
                      <a:pt x="3301" y="0"/>
                    </a:moveTo>
                    <a:cubicBezTo>
                      <a:pt x="1477" y="0"/>
                      <a:pt x="0" y="369"/>
                      <a:pt x="0" y="831"/>
                    </a:cubicBezTo>
                    <a:cubicBezTo>
                      <a:pt x="0" y="1292"/>
                      <a:pt x="1477" y="1661"/>
                      <a:pt x="3301" y="1661"/>
                    </a:cubicBezTo>
                    <a:cubicBezTo>
                      <a:pt x="5116" y="1661"/>
                      <a:pt x="6592" y="1292"/>
                      <a:pt x="6592" y="831"/>
                    </a:cubicBezTo>
                    <a:cubicBezTo>
                      <a:pt x="6592" y="369"/>
                      <a:pt x="5116" y="0"/>
                      <a:pt x="3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1"/>
              <p:cNvSpPr/>
              <p:nvPr/>
            </p:nvSpPr>
            <p:spPr>
              <a:xfrm>
                <a:off x="790644" y="4192038"/>
                <a:ext cx="16471" cy="66349"/>
              </a:xfrm>
              <a:custGeom>
                <a:avLst/>
                <a:gdLst/>
                <a:ahLst/>
                <a:cxnLst/>
                <a:rect l="l" t="t" r="r" b="b"/>
                <a:pathLst>
                  <a:path w="247" h="995" extrusionOk="0">
                    <a:moveTo>
                      <a:pt x="124" y="0"/>
                    </a:moveTo>
                    <a:cubicBezTo>
                      <a:pt x="62" y="0"/>
                      <a:pt x="1" y="51"/>
                      <a:pt x="1" y="123"/>
                    </a:cubicBezTo>
                    <a:lnTo>
                      <a:pt x="1" y="871"/>
                    </a:lnTo>
                    <a:cubicBezTo>
                      <a:pt x="1" y="933"/>
                      <a:pt x="62" y="994"/>
                      <a:pt x="124" y="994"/>
                    </a:cubicBezTo>
                    <a:cubicBezTo>
                      <a:pt x="185" y="984"/>
                      <a:pt x="236" y="933"/>
                      <a:pt x="247" y="871"/>
                    </a:cubicBezTo>
                    <a:lnTo>
                      <a:pt x="247"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1"/>
              <p:cNvSpPr/>
              <p:nvPr/>
            </p:nvSpPr>
            <p:spPr>
              <a:xfrm>
                <a:off x="816651" y="4204975"/>
                <a:ext cx="15738" cy="71884"/>
              </a:xfrm>
              <a:custGeom>
                <a:avLst/>
                <a:gdLst/>
                <a:ahLst/>
                <a:cxnLst/>
                <a:rect l="l" t="t" r="r" b="b"/>
                <a:pathLst>
                  <a:path w="236" h="1078" extrusionOk="0">
                    <a:moveTo>
                      <a:pt x="123" y="1"/>
                    </a:moveTo>
                    <a:cubicBezTo>
                      <a:pt x="51" y="1"/>
                      <a:pt x="0" y="62"/>
                      <a:pt x="0" y="124"/>
                    </a:cubicBezTo>
                    <a:lnTo>
                      <a:pt x="0" y="954"/>
                    </a:lnTo>
                    <a:cubicBezTo>
                      <a:pt x="0" y="1016"/>
                      <a:pt x="51" y="1077"/>
                      <a:pt x="123" y="1077"/>
                    </a:cubicBezTo>
                    <a:cubicBezTo>
                      <a:pt x="185" y="1077"/>
                      <a:pt x="236" y="1016"/>
                      <a:pt x="236" y="954"/>
                    </a:cubicBezTo>
                    <a:lnTo>
                      <a:pt x="236" y="124"/>
                    </a:lnTo>
                    <a:cubicBezTo>
                      <a:pt x="236" y="6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1"/>
              <p:cNvSpPr/>
              <p:nvPr/>
            </p:nvSpPr>
            <p:spPr>
              <a:xfrm>
                <a:off x="843991" y="4215244"/>
                <a:ext cx="17138" cy="72551"/>
              </a:xfrm>
              <a:custGeom>
                <a:avLst/>
                <a:gdLst/>
                <a:ahLst/>
                <a:cxnLst/>
                <a:rect l="l" t="t" r="r" b="b"/>
                <a:pathLst>
                  <a:path w="257" h="1088" extrusionOk="0">
                    <a:moveTo>
                      <a:pt x="133" y="1"/>
                    </a:moveTo>
                    <a:cubicBezTo>
                      <a:pt x="62" y="1"/>
                      <a:pt x="10" y="62"/>
                      <a:pt x="0" y="124"/>
                    </a:cubicBezTo>
                    <a:lnTo>
                      <a:pt x="0" y="964"/>
                    </a:lnTo>
                    <a:cubicBezTo>
                      <a:pt x="0" y="1036"/>
                      <a:pt x="62" y="1087"/>
                      <a:pt x="133" y="1087"/>
                    </a:cubicBezTo>
                    <a:cubicBezTo>
                      <a:pt x="195" y="1087"/>
                      <a:pt x="256" y="1026"/>
                      <a:pt x="256" y="964"/>
                    </a:cubicBezTo>
                    <a:lnTo>
                      <a:pt x="256" y="124"/>
                    </a:lnTo>
                    <a:cubicBezTo>
                      <a:pt x="256" y="6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875400" y="4224113"/>
                <a:ext cx="16471" cy="71884"/>
              </a:xfrm>
              <a:custGeom>
                <a:avLst/>
                <a:gdLst/>
                <a:ahLst/>
                <a:cxnLst/>
                <a:rect l="l" t="t" r="r" b="b"/>
                <a:pathLst>
                  <a:path w="247" h="1078" extrusionOk="0">
                    <a:moveTo>
                      <a:pt x="124" y="1"/>
                    </a:moveTo>
                    <a:cubicBezTo>
                      <a:pt x="62" y="11"/>
                      <a:pt x="11" y="62"/>
                      <a:pt x="1" y="124"/>
                    </a:cubicBezTo>
                    <a:lnTo>
                      <a:pt x="1" y="954"/>
                    </a:lnTo>
                    <a:cubicBezTo>
                      <a:pt x="11" y="1016"/>
                      <a:pt x="62" y="1067"/>
                      <a:pt x="124" y="1077"/>
                    </a:cubicBezTo>
                    <a:cubicBezTo>
                      <a:pt x="195" y="1077"/>
                      <a:pt x="247" y="1016"/>
                      <a:pt x="247" y="954"/>
                    </a:cubicBezTo>
                    <a:lnTo>
                      <a:pt x="247" y="124"/>
                    </a:lnTo>
                    <a:cubicBezTo>
                      <a:pt x="247" y="6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903407" y="4230981"/>
                <a:ext cx="16538" cy="73884"/>
              </a:xfrm>
              <a:custGeom>
                <a:avLst/>
                <a:gdLst/>
                <a:ahLst/>
                <a:cxnLst/>
                <a:rect l="l" t="t" r="r" b="b"/>
                <a:pathLst>
                  <a:path w="248" h="1108" extrusionOk="0">
                    <a:moveTo>
                      <a:pt x="124" y="0"/>
                    </a:moveTo>
                    <a:cubicBezTo>
                      <a:pt x="52" y="11"/>
                      <a:pt x="1" y="62"/>
                      <a:pt x="1" y="123"/>
                    </a:cubicBezTo>
                    <a:lnTo>
                      <a:pt x="1" y="985"/>
                    </a:lnTo>
                    <a:cubicBezTo>
                      <a:pt x="1" y="1056"/>
                      <a:pt x="52" y="1108"/>
                      <a:pt x="124" y="1108"/>
                    </a:cubicBezTo>
                    <a:cubicBezTo>
                      <a:pt x="186" y="1108"/>
                      <a:pt x="247" y="1056"/>
                      <a:pt x="247" y="985"/>
                    </a:cubicBezTo>
                    <a:lnTo>
                      <a:pt x="247" y="123"/>
                    </a:lnTo>
                    <a:cubicBezTo>
                      <a:pt x="237" y="62"/>
                      <a:pt x="186"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p:cNvSpPr/>
              <p:nvPr/>
            </p:nvSpPr>
            <p:spPr>
              <a:xfrm>
                <a:off x="936282" y="4236449"/>
                <a:ext cx="16471" cy="74551"/>
              </a:xfrm>
              <a:custGeom>
                <a:avLst/>
                <a:gdLst/>
                <a:ahLst/>
                <a:cxnLst/>
                <a:rect l="l" t="t" r="r" b="b"/>
                <a:pathLst>
                  <a:path w="247" h="1118" extrusionOk="0">
                    <a:moveTo>
                      <a:pt x="123" y="0"/>
                    </a:moveTo>
                    <a:cubicBezTo>
                      <a:pt x="51" y="0"/>
                      <a:pt x="0" y="52"/>
                      <a:pt x="0" y="113"/>
                    </a:cubicBezTo>
                    <a:lnTo>
                      <a:pt x="0" y="995"/>
                    </a:lnTo>
                    <a:cubicBezTo>
                      <a:pt x="0" y="1067"/>
                      <a:pt x="51" y="1118"/>
                      <a:pt x="123" y="1118"/>
                    </a:cubicBezTo>
                    <a:cubicBezTo>
                      <a:pt x="185" y="1118"/>
                      <a:pt x="246" y="1056"/>
                      <a:pt x="236" y="995"/>
                    </a:cubicBezTo>
                    <a:lnTo>
                      <a:pt x="236" y="113"/>
                    </a:lnTo>
                    <a:cubicBezTo>
                      <a:pt x="236" y="5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971092" y="4239850"/>
                <a:ext cx="16471" cy="73884"/>
              </a:xfrm>
              <a:custGeom>
                <a:avLst/>
                <a:gdLst/>
                <a:ahLst/>
                <a:cxnLst/>
                <a:rect l="l" t="t" r="r" b="b"/>
                <a:pathLst>
                  <a:path w="247" h="1108" extrusionOk="0">
                    <a:moveTo>
                      <a:pt x="124" y="1"/>
                    </a:moveTo>
                    <a:cubicBezTo>
                      <a:pt x="62" y="1"/>
                      <a:pt x="11" y="52"/>
                      <a:pt x="1" y="113"/>
                    </a:cubicBezTo>
                    <a:lnTo>
                      <a:pt x="1" y="995"/>
                    </a:lnTo>
                    <a:cubicBezTo>
                      <a:pt x="1" y="1057"/>
                      <a:pt x="52" y="1108"/>
                      <a:pt x="124" y="1108"/>
                    </a:cubicBezTo>
                    <a:cubicBezTo>
                      <a:pt x="185" y="1108"/>
                      <a:pt x="247" y="1057"/>
                      <a:pt x="247" y="995"/>
                    </a:cubicBezTo>
                    <a:lnTo>
                      <a:pt x="247" y="113"/>
                    </a:lnTo>
                    <a:cubicBezTo>
                      <a:pt x="24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004634" y="4241251"/>
                <a:ext cx="15804" cy="75218"/>
              </a:xfrm>
              <a:custGeom>
                <a:avLst/>
                <a:gdLst/>
                <a:ahLst/>
                <a:cxnLst/>
                <a:rect l="l" t="t" r="r" b="b"/>
                <a:pathLst>
                  <a:path w="237" h="1128" extrusionOk="0">
                    <a:moveTo>
                      <a:pt x="123" y="0"/>
                    </a:moveTo>
                    <a:cubicBezTo>
                      <a:pt x="51" y="0"/>
                      <a:pt x="0" y="51"/>
                      <a:pt x="0" y="123"/>
                    </a:cubicBezTo>
                    <a:lnTo>
                      <a:pt x="0" y="1005"/>
                    </a:lnTo>
                    <a:cubicBezTo>
                      <a:pt x="0" y="1066"/>
                      <a:pt x="51" y="1128"/>
                      <a:pt x="123" y="1128"/>
                    </a:cubicBezTo>
                    <a:cubicBezTo>
                      <a:pt x="185" y="1128"/>
                      <a:pt x="236" y="1066"/>
                      <a:pt x="236" y="1005"/>
                    </a:cubicBezTo>
                    <a:lnTo>
                      <a:pt x="236" y="123"/>
                    </a:lnTo>
                    <a:cubicBezTo>
                      <a:pt x="23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p:cNvSpPr/>
              <p:nvPr/>
            </p:nvSpPr>
            <p:spPr>
              <a:xfrm>
                <a:off x="1042244" y="4241251"/>
                <a:ext cx="16471" cy="75218"/>
              </a:xfrm>
              <a:custGeom>
                <a:avLst/>
                <a:gdLst/>
                <a:ahLst/>
                <a:cxnLst/>
                <a:rect l="l" t="t" r="r" b="b"/>
                <a:pathLst>
                  <a:path w="247" h="1128" extrusionOk="0">
                    <a:moveTo>
                      <a:pt x="123" y="0"/>
                    </a:moveTo>
                    <a:cubicBezTo>
                      <a:pt x="62" y="0"/>
                      <a:pt x="10" y="51"/>
                      <a:pt x="10" y="123"/>
                    </a:cubicBezTo>
                    <a:lnTo>
                      <a:pt x="10" y="1005"/>
                    </a:lnTo>
                    <a:cubicBezTo>
                      <a:pt x="0" y="1066"/>
                      <a:pt x="6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p:cNvSpPr/>
              <p:nvPr/>
            </p:nvSpPr>
            <p:spPr>
              <a:xfrm>
                <a:off x="1074319" y="4241251"/>
                <a:ext cx="15804" cy="75218"/>
              </a:xfrm>
              <a:custGeom>
                <a:avLst/>
                <a:gdLst/>
                <a:ahLst/>
                <a:cxnLst/>
                <a:rect l="l" t="t" r="r" b="b"/>
                <a:pathLst>
                  <a:path w="237" h="1128" extrusionOk="0">
                    <a:moveTo>
                      <a:pt x="124" y="0"/>
                    </a:moveTo>
                    <a:cubicBezTo>
                      <a:pt x="52" y="0"/>
                      <a:pt x="1" y="51"/>
                      <a:pt x="1" y="123"/>
                    </a:cubicBezTo>
                    <a:lnTo>
                      <a:pt x="1" y="1005"/>
                    </a:lnTo>
                    <a:cubicBezTo>
                      <a:pt x="1" y="1066"/>
                      <a:pt x="52" y="1128"/>
                      <a:pt x="124" y="1128"/>
                    </a:cubicBezTo>
                    <a:cubicBezTo>
                      <a:pt x="185" y="1128"/>
                      <a:pt x="237" y="1066"/>
                      <a:pt x="237" y="1005"/>
                    </a:cubicBezTo>
                    <a:lnTo>
                      <a:pt x="237" y="12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1"/>
              <p:cNvSpPr/>
              <p:nvPr/>
            </p:nvSpPr>
            <p:spPr>
              <a:xfrm>
                <a:off x="1108528" y="4241251"/>
                <a:ext cx="16471" cy="75218"/>
              </a:xfrm>
              <a:custGeom>
                <a:avLst/>
                <a:gdLst/>
                <a:ahLst/>
                <a:cxnLst/>
                <a:rect l="l" t="t" r="r" b="b"/>
                <a:pathLst>
                  <a:path w="247" h="1128" extrusionOk="0">
                    <a:moveTo>
                      <a:pt x="123" y="0"/>
                    </a:moveTo>
                    <a:cubicBezTo>
                      <a:pt x="62" y="0"/>
                      <a:pt x="0" y="51"/>
                      <a:pt x="0" y="123"/>
                    </a:cubicBezTo>
                    <a:lnTo>
                      <a:pt x="0" y="1005"/>
                    </a:lnTo>
                    <a:cubicBezTo>
                      <a:pt x="0" y="1077"/>
                      <a:pt x="52" y="1128"/>
                      <a:pt x="123" y="1128"/>
                    </a:cubicBezTo>
                    <a:cubicBezTo>
                      <a:pt x="195" y="1128"/>
                      <a:pt x="246" y="1066"/>
                      <a:pt x="246" y="1005"/>
                    </a:cubicBezTo>
                    <a:lnTo>
                      <a:pt x="246" y="123"/>
                    </a:lnTo>
                    <a:cubicBezTo>
                      <a:pt x="246" y="51"/>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1"/>
              <p:cNvSpPr/>
              <p:nvPr/>
            </p:nvSpPr>
            <p:spPr>
              <a:xfrm>
                <a:off x="1361461" y="4192038"/>
                <a:ext cx="16471" cy="67683"/>
              </a:xfrm>
              <a:custGeom>
                <a:avLst/>
                <a:gdLst/>
                <a:ahLst/>
                <a:cxnLst/>
                <a:rect l="l" t="t" r="r" b="b"/>
                <a:pathLst>
                  <a:path w="247" h="1015" extrusionOk="0">
                    <a:moveTo>
                      <a:pt x="124" y="0"/>
                    </a:moveTo>
                    <a:cubicBezTo>
                      <a:pt x="52" y="0"/>
                      <a:pt x="0" y="51"/>
                      <a:pt x="0" y="123"/>
                    </a:cubicBezTo>
                    <a:lnTo>
                      <a:pt x="0" y="902"/>
                    </a:lnTo>
                    <a:cubicBezTo>
                      <a:pt x="0" y="964"/>
                      <a:pt x="52" y="1015"/>
                      <a:pt x="124" y="1015"/>
                    </a:cubicBezTo>
                    <a:cubicBezTo>
                      <a:pt x="185" y="1015"/>
                      <a:pt x="247" y="953"/>
                      <a:pt x="236" y="892"/>
                    </a:cubicBezTo>
                    <a:lnTo>
                      <a:pt x="236" y="123"/>
                    </a:lnTo>
                    <a:cubicBezTo>
                      <a:pt x="236"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1"/>
              <p:cNvSpPr/>
              <p:nvPr/>
            </p:nvSpPr>
            <p:spPr>
              <a:xfrm>
                <a:off x="1335455" y="4204975"/>
                <a:ext cx="16471" cy="71884"/>
              </a:xfrm>
              <a:custGeom>
                <a:avLst/>
                <a:gdLst/>
                <a:ahLst/>
                <a:cxnLst/>
                <a:rect l="l" t="t" r="r" b="b"/>
                <a:pathLst>
                  <a:path w="247" h="1078" extrusionOk="0">
                    <a:moveTo>
                      <a:pt x="124" y="1"/>
                    </a:moveTo>
                    <a:cubicBezTo>
                      <a:pt x="62" y="1"/>
                      <a:pt x="11" y="62"/>
                      <a:pt x="11" y="124"/>
                    </a:cubicBezTo>
                    <a:lnTo>
                      <a:pt x="11" y="954"/>
                    </a:lnTo>
                    <a:cubicBezTo>
                      <a:pt x="1" y="1016"/>
                      <a:pt x="62" y="1077"/>
                      <a:pt x="124" y="1077"/>
                    </a:cubicBezTo>
                    <a:cubicBezTo>
                      <a:pt x="196" y="1077"/>
                      <a:pt x="247" y="1016"/>
                      <a:pt x="247" y="954"/>
                    </a:cubicBezTo>
                    <a:lnTo>
                      <a:pt x="247" y="124"/>
                    </a:lnTo>
                    <a:cubicBezTo>
                      <a:pt x="247" y="62"/>
                      <a:pt x="196"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1307447" y="4215244"/>
                <a:ext cx="16471" cy="70483"/>
              </a:xfrm>
              <a:custGeom>
                <a:avLst/>
                <a:gdLst/>
                <a:ahLst/>
                <a:cxnLst/>
                <a:rect l="l" t="t" r="r" b="b"/>
                <a:pathLst>
                  <a:path w="247" h="1057" extrusionOk="0">
                    <a:moveTo>
                      <a:pt x="124" y="1"/>
                    </a:moveTo>
                    <a:cubicBezTo>
                      <a:pt x="52" y="1"/>
                      <a:pt x="1" y="62"/>
                      <a:pt x="11" y="134"/>
                    </a:cubicBezTo>
                    <a:lnTo>
                      <a:pt x="11" y="944"/>
                    </a:lnTo>
                    <a:cubicBezTo>
                      <a:pt x="11" y="1005"/>
                      <a:pt x="62" y="1056"/>
                      <a:pt x="124" y="1056"/>
                    </a:cubicBezTo>
                    <a:cubicBezTo>
                      <a:pt x="195" y="1056"/>
                      <a:pt x="247" y="1005"/>
                      <a:pt x="247" y="944"/>
                    </a:cubicBezTo>
                    <a:lnTo>
                      <a:pt x="247" y="134"/>
                    </a:lnTo>
                    <a:cubicBezTo>
                      <a:pt x="247" y="62"/>
                      <a:pt x="195" y="1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p:cNvSpPr/>
              <p:nvPr/>
            </p:nvSpPr>
            <p:spPr>
              <a:xfrm>
                <a:off x="1276706" y="4224113"/>
                <a:ext cx="16471" cy="71884"/>
              </a:xfrm>
              <a:custGeom>
                <a:avLst/>
                <a:gdLst/>
                <a:ahLst/>
                <a:cxnLst/>
                <a:rect l="l" t="t" r="r" b="b"/>
                <a:pathLst>
                  <a:path w="247" h="1078" extrusionOk="0">
                    <a:moveTo>
                      <a:pt x="123" y="1"/>
                    </a:moveTo>
                    <a:cubicBezTo>
                      <a:pt x="52" y="1"/>
                      <a:pt x="0" y="52"/>
                      <a:pt x="0" y="124"/>
                    </a:cubicBezTo>
                    <a:lnTo>
                      <a:pt x="0" y="954"/>
                    </a:lnTo>
                    <a:cubicBezTo>
                      <a:pt x="0" y="1016"/>
                      <a:pt x="52" y="1077"/>
                      <a:pt x="123" y="1077"/>
                    </a:cubicBezTo>
                    <a:cubicBezTo>
                      <a:pt x="185" y="1067"/>
                      <a:pt x="236" y="1016"/>
                      <a:pt x="246" y="954"/>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p:cNvSpPr/>
              <p:nvPr/>
            </p:nvSpPr>
            <p:spPr>
              <a:xfrm>
                <a:off x="1249365" y="4230981"/>
                <a:ext cx="15804" cy="73884"/>
              </a:xfrm>
              <a:custGeom>
                <a:avLst/>
                <a:gdLst/>
                <a:ahLst/>
                <a:cxnLst/>
                <a:rect l="l" t="t" r="r" b="b"/>
                <a:pathLst>
                  <a:path w="237" h="1108" extrusionOk="0">
                    <a:moveTo>
                      <a:pt x="113" y="0"/>
                    </a:moveTo>
                    <a:cubicBezTo>
                      <a:pt x="52" y="0"/>
                      <a:pt x="0" y="52"/>
                      <a:pt x="0" y="123"/>
                    </a:cubicBezTo>
                    <a:lnTo>
                      <a:pt x="0" y="985"/>
                    </a:lnTo>
                    <a:cubicBezTo>
                      <a:pt x="0" y="1056"/>
                      <a:pt x="52" y="1108"/>
                      <a:pt x="113" y="1108"/>
                    </a:cubicBezTo>
                    <a:cubicBezTo>
                      <a:pt x="185" y="1108"/>
                      <a:pt x="236" y="1056"/>
                      <a:pt x="236" y="985"/>
                    </a:cubicBezTo>
                    <a:lnTo>
                      <a:pt x="236" y="123"/>
                    </a:lnTo>
                    <a:cubicBezTo>
                      <a:pt x="236" y="52"/>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1216556" y="4235783"/>
                <a:ext cx="15738" cy="74551"/>
              </a:xfrm>
              <a:custGeom>
                <a:avLst/>
                <a:gdLst/>
                <a:ahLst/>
                <a:cxnLst/>
                <a:rect l="l" t="t" r="r" b="b"/>
                <a:pathLst>
                  <a:path w="236" h="1118" extrusionOk="0">
                    <a:moveTo>
                      <a:pt x="113" y="0"/>
                    </a:moveTo>
                    <a:cubicBezTo>
                      <a:pt x="51" y="0"/>
                      <a:pt x="0" y="51"/>
                      <a:pt x="0" y="123"/>
                    </a:cubicBezTo>
                    <a:lnTo>
                      <a:pt x="0" y="1005"/>
                    </a:lnTo>
                    <a:cubicBezTo>
                      <a:pt x="0" y="1066"/>
                      <a:pt x="51" y="1118"/>
                      <a:pt x="113" y="1118"/>
                    </a:cubicBezTo>
                    <a:cubicBezTo>
                      <a:pt x="185" y="1118"/>
                      <a:pt x="236" y="1066"/>
                      <a:pt x="236" y="1005"/>
                    </a:cubicBezTo>
                    <a:lnTo>
                      <a:pt x="236" y="123"/>
                    </a:lnTo>
                    <a:cubicBezTo>
                      <a:pt x="236" y="51"/>
                      <a:pt x="185" y="0"/>
                      <a:pt x="11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1181014" y="4239784"/>
                <a:ext cx="16471" cy="73951"/>
              </a:xfrm>
              <a:custGeom>
                <a:avLst/>
                <a:gdLst/>
                <a:ahLst/>
                <a:cxnLst/>
                <a:rect l="l" t="t" r="r" b="b"/>
                <a:pathLst>
                  <a:path w="247" h="1109" extrusionOk="0">
                    <a:moveTo>
                      <a:pt x="108" y="1"/>
                    </a:moveTo>
                    <a:cubicBezTo>
                      <a:pt x="44" y="1"/>
                      <a:pt x="0" y="57"/>
                      <a:pt x="0" y="114"/>
                    </a:cubicBezTo>
                    <a:lnTo>
                      <a:pt x="0" y="996"/>
                    </a:lnTo>
                    <a:cubicBezTo>
                      <a:pt x="0" y="1058"/>
                      <a:pt x="51" y="1109"/>
                      <a:pt x="123" y="1109"/>
                    </a:cubicBezTo>
                    <a:cubicBezTo>
                      <a:pt x="185" y="1109"/>
                      <a:pt x="246" y="1058"/>
                      <a:pt x="246" y="996"/>
                    </a:cubicBezTo>
                    <a:lnTo>
                      <a:pt x="246" y="114"/>
                    </a:lnTo>
                    <a:cubicBezTo>
                      <a:pt x="246" y="53"/>
                      <a:pt x="185" y="2"/>
                      <a:pt x="123" y="2"/>
                    </a:cubicBezTo>
                    <a:cubicBezTo>
                      <a:pt x="118" y="1"/>
                      <a:pt x="113" y="1"/>
                      <a:pt x="108"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1148205" y="4241251"/>
                <a:ext cx="16471" cy="75218"/>
              </a:xfrm>
              <a:custGeom>
                <a:avLst/>
                <a:gdLst/>
                <a:ahLst/>
                <a:cxnLst/>
                <a:rect l="l" t="t" r="r" b="b"/>
                <a:pathLst>
                  <a:path w="247" h="1128" extrusionOk="0">
                    <a:moveTo>
                      <a:pt x="123" y="0"/>
                    </a:moveTo>
                    <a:cubicBezTo>
                      <a:pt x="62" y="0"/>
                      <a:pt x="0" y="51"/>
                      <a:pt x="0" y="123"/>
                    </a:cubicBezTo>
                    <a:lnTo>
                      <a:pt x="0" y="1005"/>
                    </a:lnTo>
                    <a:cubicBezTo>
                      <a:pt x="0" y="1066"/>
                      <a:pt x="51" y="1128"/>
                      <a:pt x="123" y="1128"/>
                    </a:cubicBezTo>
                    <a:cubicBezTo>
                      <a:pt x="195" y="1128"/>
                      <a:pt x="246" y="1066"/>
                      <a:pt x="246" y="1005"/>
                    </a:cubicBezTo>
                    <a:lnTo>
                      <a:pt x="246" y="123"/>
                    </a:lnTo>
                    <a:cubicBezTo>
                      <a:pt x="246" y="51"/>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754434" y="3938375"/>
                <a:ext cx="605033" cy="256461"/>
              </a:xfrm>
              <a:custGeom>
                <a:avLst/>
                <a:gdLst/>
                <a:ahLst/>
                <a:cxnLst/>
                <a:rect l="l" t="t" r="r" b="b"/>
                <a:pathLst>
                  <a:path w="9073" h="3846" extrusionOk="0">
                    <a:moveTo>
                      <a:pt x="4542" y="1"/>
                    </a:moveTo>
                    <a:cubicBezTo>
                      <a:pt x="2102" y="1"/>
                      <a:pt x="103" y="513"/>
                      <a:pt x="10" y="1169"/>
                    </a:cubicBezTo>
                    <a:lnTo>
                      <a:pt x="10" y="1221"/>
                    </a:lnTo>
                    <a:lnTo>
                      <a:pt x="0" y="1221"/>
                    </a:lnTo>
                    <a:lnTo>
                      <a:pt x="0" y="2625"/>
                    </a:lnTo>
                    <a:lnTo>
                      <a:pt x="0" y="2635"/>
                    </a:lnTo>
                    <a:lnTo>
                      <a:pt x="0" y="2646"/>
                    </a:lnTo>
                    <a:cubicBezTo>
                      <a:pt x="51" y="3312"/>
                      <a:pt x="2061" y="3845"/>
                      <a:pt x="4542" y="3845"/>
                    </a:cubicBezTo>
                    <a:cubicBezTo>
                      <a:pt x="6992" y="3845"/>
                      <a:pt x="8991" y="3322"/>
                      <a:pt x="9073" y="2666"/>
                    </a:cubicBezTo>
                    <a:cubicBezTo>
                      <a:pt x="9073" y="2646"/>
                      <a:pt x="9073" y="2635"/>
                      <a:pt x="9073" y="2625"/>
                    </a:cubicBezTo>
                    <a:cubicBezTo>
                      <a:pt x="9073" y="2615"/>
                      <a:pt x="9073" y="2605"/>
                      <a:pt x="9073" y="2594"/>
                    </a:cubicBezTo>
                    <a:lnTo>
                      <a:pt x="9073" y="1210"/>
                    </a:lnTo>
                    <a:lnTo>
                      <a:pt x="9073" y="1169"/>
                    </a:lnTo>
                    <a:cubicBezTo>
                      <a:pt x="8970" y="513"/>
                      <a:pt x="6981" y="1"/>
                      <a:pt x="4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755101" y="4021129"/>
                <a:ext cx="604366" cy="173708"/>
              </a:xfrm>
              <a:custGeom>
                <a:avLst/>
                <a:gdLst/>
                <a:ahLst/>
                <a:cxnLst/>
                <a:rect l="l" t="t" r="r" b="b"/>
                <a:pathLst>
                  <a:path w="9063" h="2605" extrusionOk="0">
                    <a:moveTo>
                      <a:pt x="0" y="0"/>
                    </a:moveTo>
                    <a:lnTo>
                      <a:pt x="0" y="1384"/>
                    </a:lnTo>
                    <a:lnTo>
                      <a:pt x="0" y="1394"/>
                    </a:lnTo>
                    <a:lnTo>
                      <a:pt x="0" y="1405"/>
                    </a:lnTo>
                    <a:lnTo>
                      <a:pt x="0" y="1415"/>
                    </a:lnTo>
                    <a:cubicBezTo>
                      <a:pt x="41" y="2071"/>
                      <a:pt x="2051" y="2604"/>
                      <a:pt x="4532" y="2604"/>
                    </a:cubicBezTo>
                    <a:cubicBezTo>
                      <a:pt x="6982" y="2604"/>
                      <a:pt x="8981" y="2081"/>
                      <a:pt x="9063" y="1435"/>
                    </a:cubicBezTo>
                    <a:lnTo>
                      <a:pt x="9063" y="1425"/>
                    </a:lnTo>
                    <a:cubicBezTo>
                      <a:pt x="9063" y="1415"/>
                      <a:pt x="9063" y="1394"/>
                      <a:pt x="9063" y="1384"/>
                    </a:cubicBezTo>
                    <a:cubicBezTo>
                      <a:pt x="9063" y="1374"/>
                      <a:pt x="9063" y="1364"/>
                      <a:pt x="9063" y="1353"/>
                    </a:cubicBezTo>
                    <a:lnTo>
                      <a:pt x="9063" y="21"/>
                    </a:lnTo>
                    <a:cubicBezTo>
                      <a:pt x="8981" y="667"/>
                      <a:pt x="6982" y="1189"/>
                      <a:pt x="4532" y="1189"/>
                    </a:cubicBezTo>
                    <a:cubicBezTo>
                      <a:pt x="2051" y="1189"/>
                      <a:pt x="41" y="65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1360061" y="4016328"/>
                <a:ext cx="67" cy="3467"/>
              </a:xfrm>
              <a:custGeom>
                <a:avLst/>
                <a:gdLst/>
                <a:ahLst/>
                <a:cxnLst/>
                <a:rect l="l" t="t" r="r" b="b"/>
                <a:pathLst>
                  <a:path w="1" h="52" extrusionOk="0">
                    <a:moveTo>
                      <a:pt x="1" y="52"/>
                    </a:moveTo>
                    <a:cubicBezTo>
                      <a:pt x="1" y="31"/>
                      <a:pt x="1" y="21"/>
                      <a:pt x="1" y="11"/>
                    </a:cubicBezTo>
                    <a:lnTo>
                      <a:pt x="1" y="0"/>
                    </a:lnTo>
                    <a:lnTo>
                      <a:pt x="1" y="0"/>
                    </a:lnTo>
                    <a:lnTo>
                      <a:pt x="1" y="41"/>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755101" y="4016328"/>
                <a:ext cx="67" cy="3467"/>
              </a:xfrm>
              <a:custGeom>
                <a:avLst/>
                <a:gdLst/>
                <a:ahLst/>
                <a:cxnLst/>
                <a:rect l="l" t="t" r="r" b="b"/>
                <a:pathLst>
                  <a:path w="1" h="52" extrusionOk="0">
                    <a:moveTo>
                      <a:pt x="0" y="0"/>
                    </a:moveTo>
                    <a:lnTo>
                      <a:pt x="0" y="41"/>
                    </a:lnTo>
                    <a:lnTo>
                      <a:pt x="0" y="52"/>
                    </a:lnTo>
                    <a:lnTo>
                      <a:pt x="0" y="52"/>
                    </a:lnTo>
                    <a:close/>
                  </a:path>
                </a:pathLst>
              </a:custGeom>
              <a:solidFill>
                <a:srgbClr val="005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1"/>
              <p:cNvSpPr/>
              <p:nvPr/>
            </p:nvSpPr>
            <p:spPr>
              <a:xfrm>
                <a:off x="837123" y="3962314"/>
                <a:ext cx="440321" cy="110826"/>
              </a:xfrm>
              <a:custGeom>
                <a:avLst/>
                <a:gdLst/>
                <a:ahLst/>
                <a:cxnLst/>
                <a:rect l="l" t="t" r="r" b="b"/>
                <a:pathLst>
                  <a:path w="6603" h="1662" extrusionOk="0">
                    <a:moveTo>
                      <a:pt x="3302" y="1"/>
                    </a:moveTo>
                    <a:cubicBezTo>
                      <a:pt x="1477" y="1"/>
                      <a:pt x="1" y="370"/>
                      <a:pt x="1" y="831"/>
                    </a:cubicBezTo>
                    <a:cubicBezTo>
                      <a:pt x="1" y="1292"/>
                      <a:pt x="1477" y="1661"/>
                      <a:pt x="3302" y="1661"/>
                    </a:cubicBezTo>
                    <a:cubicBezTo>
                      <a:pt x="5126" y="1661"/>
                      <a:pt x="6603" y="1292"/>
                      <a:pt x="6603" y="831"/>
                    </a:cubicBezTo>
                    <a:cubicBezTo>
                      <a:pt x="6603" y="370"/>
                      <a:pt x="5126" y="1"/>
                      <a:pt x="3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764637" y="4058738"/>
                <a:ext cx="17205" cy="67016"/>
              </a:xfrm>
              <a:custGeom>
                <a:avLst/>
                <a:gdLst/>
                <a:ahLst/>
                <a:cxnLst/>
                <a:rect l="l" t="t" r="r" b="b"/>
                <a:pathLst>
                  <a:path w="258" h="1005" extrusionOk="0">
                    <a:moveTo>
                      <a:pt x="134" y="0"/>
                    </a:moveTo>
                    <a:cubicBezTo>
                      <a:pt x="62" y="0"/>
                      <a:pt x="1" y="51"/>
                      <a:pt x="1" y="123"/>
                    </a:cubicBezTo>
                    <a:lnTo>
                      <a:pt x="1" y="871"/>
                    </a:lnTo>
                    <a:cubicBezTo>
                      <a:pt x="1" y="943"/>
                      <a:pt x="62" y="1005"/>
                      <a:pt x="134" y="1005"/>
                    </a:cubicBezTo>
                    <a:cubicBezTo>
                      <a:pt x="196" y="1005"/>
                      <a:pt x="257" y="943"/>
                      <a:pt x="247" y="871"/>
                    </a:cubicBezTo>
                    <a:lnTo>
                      <a:pt x="247" y="123"/>
                    </a:lnTo>
                    <a:cubicBezTo>
                      <a:pt x="247" y="51"/>
                      <a:pt x="196" y="0"/>
                      <a:pt x="13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1"/>
              <p:cNvSpPr/>
              <p:nvPr/>
            </p:nvSpPr>
            <p:spPr>
              <a:xfrm>
                <a:off x="790644" y="4073008"/>
                <a:ext cx="17138" cy="71217"/>
              </a:xfrm>
              <a:custGeom>
                <a:avLst/>
                <a:gdLst/>
                <a:ahLst/>
                <a:cxnLst/>
                <a:rect l="l" t="t" r="r" b="b"/>
                <a:pathLst>
                  <a:path w="257" h="1068" extrusionOk="0">
                    <a:moveTo>
                      <a:pt x="139" y="0"/>
                    </a:moveTo>
                    <a:cubicBezTo>
                      <a:pt x="134" y="0"/>
                      <a:pt x="129" y="1"/>
                      <a:pt x="124" y="1"/>
                    </a:cubicBezTo>
                    <a:cubicBezTo>
                      <a:pt x="62" y="1"/>
                      <a:pt x="1" y="53"/>
                      <a:pt x="1" y="114"/>
                    </a:cubicBezTo>
                    <a:lnTo>
                      <a:pt x="1" y="944"/>
                    </a:lnTo>
                    <a:cubicBezTo>
                      <a:pt x="1" y="1006"/>
                      <a:pt x="52" y="1067"/>
                      <a:pt x="124" y="1067"/>
                    </a:cubicBezTo>
                    <a:cubicBezTo>
                      <a:pt x="195" y="1067"/>
                      <a:pt x="257" y="1016"/>
                      <a:pt x="257" y="944"/>
                    </a:cubicBezTo>
                    <a:lnTo>
                      <a:pt x="257" y="114"/>
                    </a:lnTo>
                    <a:cubicBezTo>
                      <a:pt x="257" y="57"/>
                      <a:pt x="204" y="0"/>
                      <a:pt x="139"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1"/>
              <p:cNvSpPr/>
              <p:nvPr/>
            </p:nvSpPr>
            <p:spPr>
              <a:xfrm>
                <a:off x="818651" y="4083344"/>
                <a:ext cx="15804" cy="72484"/>
              </a:xfrm>
              <a:custGeom>
                <a:avLst/>
                <a:gdLst/>
                <a:ahLst/>
                <a:cxnLst/>
                <a:rect l="l" t="t" r="r" b="b"/>
                <a:pathLst>
                  <a:path w="237" h="1087" extrusionOk="0">
                    <a:moveTo>
                      <a:pt x="124" y="0"/>
                    </a:moveTo>
                    <a:cubicBezTo>
                      <a:pt x="52" y="0"/>
                      <a:pt x="1" y="51"/>
                      <a:pt x="1" y="113"/>
                    </a:cubicBezTo>
                    <a:lnTo>
                      <a:pt x="1" y="953"/>
                    </a:lnTo>
                    <a:cubicBezTo>
                      <a:pt x="1" y="1025"/>
                      <a:pt x="52" y="1076"/>
                      <a:pt x="124" y="1087"/>
                    </a:cubicBezTo>
                    <a:cubicBezTo>
                      <a:pt x="185" y="1076"/>
                      <a:pt x="237" y="1025"/>
                      <a:pt x="237" y="953"/>
                    </a:cubicBezTo>
                    <a:lnTo>
                      <a:pt x="237" y="113"/>
                    </a:lnTo>
                    <a:cubicBezTo>
                      <a:pt x="237" y="51"/>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849459" y="4092213"/>
                <a:ext cx="16471" cy="71150"/>
              </a:xfrm>
              <a:custGeom>
                <a:avLst/>
                <a:gdLst/>
                <a:ahLst/>
                <a:cxnLst/>
                <a:rect l="l" t="t" r="r" b="b"/>
                <a:pathLst>
                  <a:path w="247" h="1067" extrusionOk="0">
                    <a:moveTo>
                      <a:pt x="123" y="0"/>
                    </a:moveTo>
                    <a:cubicBezTo>
                      <a:pt x="62" y="0"/>
                      <a:pt x="0" y="52"/>
                      <a:pt x="0" y="113"/>
                    </a:cubicBezTo>
                    <a:lnTo>
                      <a:pt x="0" y="943"/>
                    </a:lnTo>
                    <a:cubicBezTo>
                      <a:pt x="0" y="1015"/>
                      <a:pt x="62" y="1066"/>
                      <a:pt x="123" y="1066"/>
                    </a:cubicBezTo>
                    <a:cubicBezTo>
                      <a:pt x="195" y="1066"/>
                      <a:pt x="246" y="101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876800" y="4098348"/>
                <a:ext cx="17138" cy="73884"/>
              </a:xfrm>
              <a:custGeom>
                <a:avLst/>
                <a:gdLst/>
                <a:ahLst/>
                <a:cxnLst/>
                <a:rect l="l" t="t" r="r" b="b"/>
                <a:pathLst>
                  <a:path w="257" h="1108" extrusionOk="0">
                    <a:moveTo>
                      <a:pt x="133" y="1"/>
                    </a:moveTo>
                    <a:cubicBezTo>
                      <a:pt x="62" y="1"/>
                      <a:pt x="10" y="52"/>
                      <a:pt x="10" y="124"/>
                    </a:cubicBezTo>
                    <a:lnTo>
                      <a:pt x="10" y="985"/>
                    </a:lnTo>
                    <a:cubicBezTo>
                      <a:pt x="0" y="1056"/>
                      <a:pt x="62" y="1108"/>
                      <a:pt x="133" y="1108"/>
                    </a:cubicBezTo>
                    <a:cubicBezTo>
                      <a:pt x="205" y="1108"/>
                      <a:pt x="256" y="1056"/>
                      <a:pt x="256" y="985"/>
                    </a:cubicBezTo>
                    <a:lnTo>
                      <a:pt x="256" y="124"/>
                    </a:lnTo>
                    <a:cubicBezTo>
                      <a:pt x="256" y="52"/>
                      <a:pt x="195" y="1"/>
                      <a:pt x="13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910276" y="4103149"/>
                <a:ext cx="16471" cy="75218"/>
              </a:xfrm>
              <a:custGeom>
                <a:avLst/>
                <a:gdLst/>
                <a:ahLst/>
                <a:cxnLst/>
                <a:rect l="l" t="t" r="r" b="b"/>
                <a:pathLst>
                  <a:path w="247" h="1128" extrusionOk="0">
                    <a:moveTo>
                      <a:pt x="124" y="0"/>
                    </a:moveTo>
                    <a:cubicBezTo>
                      <a:pt x="62" y="0"/>
                      <a:pt x="1" y="62"/>
                      <a:pt x="1" y="123"/>
                    </a:cubicBezTo>
                    <a:lnTo>
                      <a:pt x="1" y="1005"/>
                    </a:lnTo>
                    <a:cubicBezTo>
                      <a:pt x="1" y="1067"/>
                      <a:pt x="62" y="1128"/>
                      <a:pt x="124" y="1128"/>
                    </a:cubicBezTo>
                    <a:cubicBezTo>
                      <a:pt x="185" y="1118"/>
                      <a:pt x="236" y="1067"/>
                      <a:pt x="247" y="1005"/>
                    </a:cubicBezTo>
                    <a:lnTo>
                      <a:pt x="247" y="123"/>
                    </a:lnTo>
                    <a:cubicBezTo>
                      <a:pt x="236" y="62"/>
                      <a:pt x="185" y="11"/>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945151" y="4107217"/>
                <a:ext cx="16471" cy="74618"/>
              </a:xfrm>
              <a:custGeom>
                <a:avLst/>
                <a:gdLst/>
                <a:ahLst/>
                <a:cxnLst/>
                <a:rect l="l" t="t" r="r" b="b"/>
                <a:pathLst>
                  <a:path w="247" h="1119" extrusionOk="0">
                    <a:moveTo>
                      <a:pt x="123" y="1"/>
                    </a:moveTo>
                    <a:cubicBezTo>
                      <a:pt x="52" y="1"/>
                      <a:pt x="0" y="52"/>
                      <a:pt x="0" y="124"/>
                    </a:cubicBezTo>
                    <a:lnTo>
                      <a:pt x="0" y="995"/>
                    </a:lnTo>
                    <a:cubicBezTo>
                      <a:pt x="0" y="1057"/>
                      <a:pt x="52" y="1118"/>
                      <a:pt x="123" y="1118"/>
                    </a:cubicBezTo>
                    <a:cubicBezTo>
                      <a:pt x="185" y="1108"/>
                      <a:pt x="236" y="1057"/>
                      <a:pt x="246" y="995"/>
                    </a:cubicBezTo>
                    <a:lnTo>
                      <a:pt x="24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977960" y="4109284"/>
                <a:ext cx="16471" cy="74684"/>
              </a:xfrm>
              <a:custGeom>
                <a:avLst/>
                <a:gdLst/>
                <a:ahLst/>
                <a:cxnLst/>
                <a:rect l="l" t="t" r="r" b="b"/>
                <a:pathLst>
                  <a:path w="247" h="1120" extrusionOk="0">
                    <a:moveTo>
                      <a:pt x="123" y="1"/>
                    </a:moveTo>
                    <a:cubicBezTo>
                      <a:pt x="52" y="1"/>
                      <a:pt x="0" y="52"/>
                      <a:pt x="0" y="124"/>
                    </a:cubicBezTo>
                    <a:lnTo>
                      <a:pt x="0" y="1005"/>
                    </a:lnTo>
                    <a:cubicBezTo>
                      <a:pt x="0" y="1067"/>
                      <a:pt x="52" y="1118"/>
                      <a:pt x="123" y="1118"/>
                    </a:cubicBezTo>
                    <a:cubicBezTo>
                      <a:pt x="129" y="1119"/>
                      <a:pt x="134" y="1119"/>
                      <a:pt x="139" y="1119"/>
                    </a:cubicBezTo>
                    <a:cubicBezTo>
                      <a:pt x="203" y="1119"/>
                      <a:pt x="246" y="1062"/>
                      <a:pt x="246" y="1005"/>
                    </a:cubicBezTo>
                    <a:lnTo>
                      <a:pt x="246"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1016237" y="4109284"/>
                <a:ext cx="16471" cy="74618"/>
              </a:xfrm>
              <a:custGeom>
                <a:avLst/>
                <a:gdLst/>
                <a:ahLst/>
                <a:cxnLst/>
                <a:rect l="l" t="t" r="r" b="b"/>
                <a:pathLst>
                  <a:path w="247" h="1119" extrusionOk="0">
                    <a:moveTo>
                      <a:pt x="124" y="1"/>
                    </a:moveTo>
                    <a:cubicBezTo>
                      <a:pt x="62" y="1"/>
                      <a:pt x="0" y="52"/>
                      <a:pt x="0" y="124"/>
                    </a:cubicBezTo>
                    <a:lnTo>
                      <a:pt x="0" y="1005"/>
                    </a:lnTo>
                    <a:cubicBezTo>
                      <a:pt x="0" y="1067"/>
                      <a:pt x="62" y="1118"/>
                      <a:pt x="124" y="1118"/>
                    </a:cubicBezTo>
                    <a:cubicBezTo>
                      <a:pt x="195" y="1118"/>
                      <a:pt x="247" y="1067"/>
                      <a:pt x="247" y="1005"/>
                    </a:cubicBezTo>
                    <a:lnTo>
                      <a:pt x="247" y="124"/>
                    </a:lnTo>
                    <a:cubicBezTo>
                      <a:pt x="247" y="52"/>
                      <a:pt x="19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1048379" y="4109284"/>
                <a:ext cx="15804" cy="74618"/>
              </a:xfrm>
              <a:custGeom>
                <a:avLst/>
                <a:gdLst/>
                <a:ahLst/>
                <a:cxnLst/>
                <a:rect l="l" t="t" r="r" b="b"/>
                <a:pathLst>
                  <a:path w="237" h="1119" extrusionOk="0">
                    <a:moveTo>
                      <a:pt x="123" y="1"/>
                    </a:moveTo>
                    <a:cubicBezTo>
                      <a:pt x="52" y="1"/>
                      <a:pt x="0" y="52"/>
                      <a:pt x="0" y="124"/>
                    </a:cubicBezTo>
                    <a:lnTo>
                      <a:pt x="0" y="1005"/>
                    </a:lnTo>
                    <a:cubicBezTo>
                      <a:pt x="0" y="1067"/>
                      <a:pt x="52" y="1118"/>
                      <a:pt x="123" y="1118"/>
                    </a:cubicBezTo>
                    <a:cubicBezTo>
                      <a:pt x="185" y="1118"/>
                      <a:pt x="236" y="1067"/>
                      <a:pt x="236" y="1005"/>
                    </a:cubicBezTo>
                    <a:lnTo>
                      <a:pt x="236" y="124"/>
                    </a:lnTo>
                    <a:cubicBezTo>
                      <a:pt x="236" y="52"/>
                      <a:pt x="18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1082521" y="4109284"/>
                <a:ext cx="16471" cy="74618"/>
              </a:xfrm>
              <a:custGeom>
                <a:avLst/>
                <a:gdLst/>
                <a:ahLst/>
                <a:cxnLst/>
                <a:rect l="l" t="t" r="r" b="b"/>
                <a:pathLst>
                  <a:path w="247" h="1119" extrusionOk="0">
                    <a:moveTo>
                      <a:pt x="124" y="1"/>
                    </a:moveTo>
                    <a:cubicBezTo>
                      <a:pt x="62" y="1"/>
                      <a:pt x="11" y="52"/>
                      <a:pt x="1" y="124"/>
                    </a:cubicBezTo>
                    <a:lnTo>
                      <a:pt x="1" y="1005"/>
                    </a:lnTo>
                    <a:cubicBezTo>
                      <a:pt x="1" y="1067"/>
                      <a:pt x="62" y="1118"/>
                      <a:pt x="124" y="1118"/>
                    </a:cubicBezTo>
                    <a:cubicBezTo>
                      <a:pt x="185" y="1118"/>
                      <a:pt x="247" y="1067"/>
                      <a:pt x="247" y="1005"/>
                    </a:cubicBezTo>
                    <a:lnTo>
                      <a:pt x="247" y="124"/>
                    </a:lnTo>
                    <a:cubicBezTo>
                      <a:pt x="237"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1"/>
              <p:cNvSpPr/>
              <p:nvPr/>
            </p:nvSpPr>
            <p:spPr>
              <a:xfrm>
                <a:off x="1335455" y="4058738"/>
                <a:ext cx="15804" cy="69083"/>
              </a:xfrm>
              <a:custGeom>
                <a:avLst/>
                <a:gdLst/>
                <a:ahLst/>
                <a:cxnLst/>
                <a:rect l="l" t="t" r="r" b="b"/>
                <a:pathLst>
                  <a:path w="237" h="1036" extrusionOk="0">
                    <a:moveTo>
                      <a:pt x="114" y="0"/>
                    </a:moveTo>
                    <a:cubicBezTo>
                      <a:pt x="52" y="0"/>
                      <a:pt x="1" y="51"/>
                      <a:pt x="1" y="123"/>
                    </a:cubicBezTo>
                    <a:lnTo>
                      <a:pt x="1" y="902"/>
                    </a:lnTo>
                    <a:cubicBezTo>
                      <a:pt x="1" y="974"/>
                      <a:pt x="52" y="1025"/>
                      <a:pt x="114" y="1035"/>
                    </a:cubicBezTo>
                    <a:cubicBezTo>
                      <a:pt x="185" y="1025"/>
                      <a:pt x="237" y="974"/>
                      <a:pt x="237" y="902"/>
                    </a:cubicBezTo>
                    <a:lnTo>
                      <a:pt x="237" y="123"/>
                    </a:lnTo>
                    <a:cubicBezTo>
                      <a:pt x="237" y="51"/>
                      <a:pt x="185" y="0"/>
                      <a:pt x="11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1309514" y="4073075"/>
                <a:ext cx="16471" cy="71150"/>
              </a:xfrm>
              <a:custGeom>
                <a:avLst/>
                <a:gdLst/>
                <a:ahLst/>
                <a:cxnLst/>
                <a:rect l="l" t="t" r="r" b="b"/>
                <a:pathLst>
                  <a:path w="247" h="1067" extrusionOk="0">
                    <a:moveTo>
                      <a:pt x="123" y="0"/>
                    </a:moveTo>
                    <a:cubicBezTo>
                      <a:pt x="62" y="0"/>
                      <a:pt x="0" y="52"/>
                      <a:pt x="0" y="113"/>
                    </a:cubicBezTo>
                    <a:lnTo>
                      <a:pt x="0" y="943"/>
                    </a:lnTo>
                    <a:cubicBezTo>
                      <a:pt x="0" y="1005"/>
                      <a:pt x="62" y="1066"/>
                      <a:pt x="123" y="1066"/>
                    </a:cubicBezTo>
                    <a:cubicBezTo>
                      <a:pt x="195" y="1066"/>
                      <a:pt x="246" y="1005"/>
                      <a:pt x="246" y="943"/>
                    </a:cubicBezTo>
                    <a:lnTo>
                      <a:pt x="246" y="11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1"/>
              <p:cNvSpPr/>
              <p:nvPr/>
            </p:nvSpPr>
            <p:spPr>
              <a:xfrm>
                <a:off x="1280773" y="4083211"/>
                <a:ext cx="17205" cy="70550"/>
              </a:xfrm>
              <a:custGeom>
                <a:avLst/>
                <a:gdLst/>
                <a:ahLst/>
                <a:cxnLst/>
                <a:rect l="l" t="t" r="r" b="b"/>
                <a:pathLst>
                  <a:path w="258" h="1058" extrusionOk="0">
                    <a:moveTo>
                      <a:pt x="116" y="1"/>
                    </a:moveTo>
                    <a:cubicBezTo>
                      <a:pt x="54" y="1"/>
                      <a:pt x="11" y="49"/>
                      <a:pt x="11" y="115"/>
                    </a:cubicBezTo>
                    <a:lnTo>
                      <a:pt x="11" y="925"/>
                    </a:lnTo>
                    <a:cubicBezTo>
                      <a:pt x="1" y="996"/>
                      <a:pt x="62" y="1058"/>
                      <a:pt x="134" y="1058"/>
                    </a:cubicBezTo>
                    <a:cubicBezTo>
                      <a:pt x="206" y="1058"/>
                      <a:pt x="257" y="996"/>
                      <a:pt x="257" y="925"/>
                    </a:cubicBezTo>
                    <a:lnTo>
                      <a:pt x="257" y="115"/>
                    </a:lnTo>
                    <a:cubicBezTo>
                      <a:pt x="257" y="53"/>
                      <a:pt x="206" y="2"/>
                      <a:pt x="134" y="2"/>
                    </a:cubicBezTo>
                    <a:cubicBezTo>
                      <a:pt x="128" y="1"/>
                      <a:pt x="122" y="1"/>
                      <a:pt x="116"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1"/>
              <p:cNvSpPr/>
              <p:nvPr/>
            </p:nvSpPr>
            <p:spPr>
              <a:xfrm>
                <a:off x="1250699" y="4091546"/>
                <a:ext cx="16471" cy="71817"/>
              </a:xfrm>
              <a:custGeom>
                <a:avLst/>
                <a:gdLst/>
                <a:ahLst/>
                <a:cxnLst/>
                <a:rect l="l" t="t" r="r" b="b"/>
                <a:pathLst>
                  <a:path w="247" h="1077" extrusionOk="0">
                    <a:moveTo>
                      <a:pt x="124" y="0"/>
                    </a:moveTo>
                    <a:cubicBezTo>
                      <a:pt x="52" y="0"/>
                      <a:pt x="1" y="62"/>
                      <a:pt x="1" y="123"/>
                    </a:cubicBezTo>
                    <a:lnTo>
                      <a:pt x="1" y="953"/>
                    </a:lnTo>
                    <a:cubicBezTo>
                      <a:pt x="1" y="1025"/>
                      <a:pt x="52" y="1076"/>
                      <a:pt x="124" y="1076"/>
                    </a:cubicBezTo>
                    <a:cubicBezTo>
                      <a:pt x="185" y="1076"/>
                      <a:pt x="247" y="1015"/>
                      <a:pt x="247" y="953"/>
                    </a:cubicBezTo>
                    <a:lnTo>
                      <a:pt x="247" y="123"/>
                    </a:lnTo>
                    <a:cubicBezTo>
                      <a:pt x="247" y="62"/>
                      <a:pt x="185" y="0"/>
                      <a:pt x="124"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1"/>
              <p:cNvSpPr/>
              <p:nvPr/>
            </p:nvSpPr>
            <p:spPr>
              <a:xfrm>
                <a:off x="1222691" y="4098348"/>
                <a:ext cx="17138" cy="73884"/>
              </a:xfrm>
              <a:custGeom>
                <a:avLst/>
                <a:gdLst/>
                <a:ahLst/>
                <a:cxnLst/>
                <a:rect l="l" t="t" r="r" b="b"/>
                <a:pathLst>
                  <a:path w="257" h="1108" extrusionOk="0">
                    <a:moveTo>
                      <a:pt x="123" y="1"/>
                    </a:moveTo>
                    <a:cubicBezTo>
                      <a:pt x="62" y="11"/>
                      <a:pt x="11" y="62"/>
                      <a:pt x="0" y="124"/>
                    </a:cubicBezTo>
                    <a:lnTo>
                      <a:pt x="0" y="995"/>
                    </a:lnTo>
                    <a:cubicBezTo>
                      <a:pt x="0" y="1056"/>
                      <a:pt x="62" y="1108"/>
                      <a:pt x="123" y="1108"/>
                    </a:cubicBezTo>
                    <a:cubicBezTo>
                      <a:pt x="195" y="1108"/>
                      <a:pt x="246" y="1056"/>
                      <a:pt x="257" y="995"/>
                    </a:cubicBezTo>
                    <a:lnTo>
                      <a:pt x="257" y="124"/>
                    </a:lnTo>
                    <a:cubicBezTo>
                      <a:pt x="246" y="52"/>
                      <a:pt x="195" y="1"/>
                      <a:pt x="123"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1189883" y="4103149"/>
                <a:ext cx="17138" cy="75218"/>
              </a:xfrm>
              <a:custGeom>
                <a:avLst/>
                <a:gdLst/>
                <a:ahLst/>
                <a:cxnLst/>
                <a:rect l="l" t="t" r="r" b="b"/>
                <a:pathLst>
                  <a:path w="257" h="1128" extrusionOk="0">
                    <a:moveTo>
                      <a:pt x="123" y="0"/>
                    </a:moveTo>
                    <a:cubicBezTo>
                      <a:pt x="62" y="0"/>
                      <a:pt x="0" y="52"/>
                      <a:pt x="0" y="123"/>
                    </a:cubicBezTo>
                    <a:lnTo>
                      <a:pt x="0" y="1005"/>
                    </a:lnTo>
                    <a:cubicBezTo>
                      <a:pt x="0" y="1067"/>
                      <a:pt x="62" y="1128"/>
                      <a:pt x="123" y="1128"/>
                    </a:cubicBezTo>
                    <a:cubicBezTo>
                      <a:pt x="195" y="1128"/>
                      <a:pt x="246" y="1067"/>
                      <a:pt x="257" y="1005"/>
                    </a:cubicBezTo>
                    <a:lnTo>
                      <a:pt x="257" y="123"/>
                    </a:lnTo>
                    <a:cubicBezTo>
                      <a:pt x="246" y="52"/>
                      <a:pt x="19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1155007" y="4107217"/>
                <a:ext cx="16471" cy="74618"/>
              </a:xfrm>
              <a:custGeom>
                <a:avLst/>
                <a:gdLst/>
                <a:ahLst/>
                <a:cxnLst/>
                <a:rect l="l" t="t" r="r" b="b"/>
                <a:pathLst>
                  <a:path w="247" h="1119" extrusionOk="0">
                    <a:moveTo>
                      <a:pt x="124" y="1"/>
                    </a:moveTo>
                    <a:cubicBezTo>
                      <a:pt x="52" y="1"/>
                      <a:pt x="1" y="52"/>
                      <a:pt x="1" y="124"/>
                    </a:cubicBezTo>
                    <a:lnTo>
                      <a:pt x="1" y="995"/>
                    </a:lnTo>
                    <a:cubicBezTo>
                      <a:pt x="1" y="1057"/>
                      <a:pt x="52" y="1118"/>
                      <a:pt x="124" y="1118"/>
                    </a:cubicBezTo>
                    <a:cubicBezTo>
                      <a:pt x="185" y="1118"/>
                      <a:pt x="247" y="1057"/>
                      <a:pt x="247" y="995"/>
                    </a:cubicBezTo>
                    <a:lnTo>
                      <a:pt x="247" y="124"/>
                    </a:lnTo>
                    <a:cubicBezTo>
                      <a:pt x="236" y="52"/>
                      <a:pt x="185" y="1"/>
                      <a:pt x="124" y="1"/>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1122198" y="4108617"/>
                <a:ext cx="16471" cy="75285"/>
              </a:xfrm>
              <a:custGeom>
                <a:avLst/>
                <a:gdLst/>
                <a:ahLst/>
                <a:cxnLst/>
                <a:rect l="l" t="t" r="r" b="b"/>
                <a:pathLst>
                  <a:path w="247" h="1129" extrusionOk="0">
                    <a:moveTo>
                      <a:pt x="123" y="0"/>
                    </a:moveTo>
                    <a:cubicBezTo>
                      <a:pt x="52" y="0"/>
                      <a:pt x="0" y="62"/>
                      <a:pt x="0" y="123"/>
                    </a:cubicBezTo>
                    <a:lnTo>
                      <a:pt x="0" y="1005"/>
                    </a:lnTo>
                    <a:cubicBezTo>
                      <a:pt x="0" y="1067"/>
                      <a:pt x="52" y="1128"/>
                      <a:pt x="123" y="1128"/>
                    </a:cubicBezTo>
                    <a:cubicBezTo>
                      <a:pt x="185" y="1128"/>
                      <a:pt x="247" y="1067"/>
                      <a:pt x="247" y="1005"/>
                    </a:cubicBezTo>
                    <a:lnTo>
                      <a:pt x="247" y="123"/>
                    </a:lnTo>
                    <a:cubicBezTo>
                      <a:pt x="247" y="62"/>
                      <a:pt x="185" y="0"/>
                      <a:pt x="123" y="0"/>
                    </a:cubicBezTo>
                    <a:close/>
                  </a:path>
                </a:pathLst>
              </a:custGeom>
              <a:solidFill>
                <a:srgbClr val="9F5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a:off x="902073" y="3976651"/>
                <a:ext cx="309752" cy="52012"/>
              </a:xfrm>
              <a:custGeom>
                <a:avLst/>
                <a:gdLst/>
                <a:ahLst/>
                <a:cxnLst/>
                <a:rect l="l" t="t" r="r" b="b"/>
                <a:pathLst>
                  <a:path w="4645" h="780" extrusionOk="0">
                    <a:moveTo>
                      <a:pt x="3331" y="221"/>
                    </a:moveTo>
                    <a:cubicBezTo>
                      <a:pt x="3365" y="221"/>
                      <a:pt x="3400" y="223"/>
                      <a:pt x="3435" y="226"/>
                    </a:cubicBezTo>
                    <a:cubicBezTo>
                      <a:pt x="3691" y="226"/>
                      <a:pt x="3886" y="288"/>
                      <a:pt x="3947" y="370"/>
                    </a:cubicBezTo>
                    <a:lnTo>
                      <a:pt x="2830" y="339"/>
                    </a:lnTo>
                    <a:cubicBezTo>
                      <a:pt x="2992" y="262"/>
                      <a:pt x="3161" y="221"/>
                      <a:pt x="3331" y="221"/>
                    </a:cubicBezTo>
                    <a:close/>
                    <a:moveTo>
                      <a:pt x="677" y="319"/>
                    </a:moveTo>
                    <a:lnTo>
                      <a:pt x="2184" y="360"/>
                    </a:lnTo>
                    <a:lnTo>
                      <a:pt x="2174" y="370"/>
                    </a:lnTo>
                    <a:cubicBezTo>
                      <a:pt x="2112" y="401"/>
                      <a:pt x="2051" y="431"/>
                      <a:pt x="1989" y="462"/>
                    </a:cubicBezTo>
                    <a:lnTo>
                      <a:pt x="677" y="421"/>
                    </a:lnTo>
                    <a:cubicBezTo>
                      <a:pt x="667" y="411"/>
                      <a:pt x="667" y="390"/>
                      <a:pt x="667" y="370"/>
                    </a:cubicBezTo>
                    <a:cubicBezTo>
                      <a:pt x="667" y="349"/>
                      <a:pt x="667" y="329"/>
                      <a:pt x="677" y="319"/>
                    </a:cubicBezTo>
                    <a:close/>
                    <a:moveTo>
                      <a:pt x="2758" y="370"/>
                    </a:moveTo>
                    <a:lnTo>
                      <a:pt x="3968" y="411"/>
                    </a:lnTo>
                    <a:cubicBezTo>
                      <a:pt x="3978" y="421"/>
                      <a:pt x="3978" y="431"/>
                      <a:pt x="3978" y="452"/>
                    </a:cubicBezTo>
                    <a:cubicBezTo>
                      <a:pt x="3978" y="472"/>
                      <a:pt x="3968" y="493"/>
                      <a:pt x="3947" y="513"/>
                    </a:cubicBezTo>
                    <a:lnTo>
                      <a:pt x="2563" y="483"/>
                    </a:lnTo>
                    <a:lnTo>
                      <a:pt x="2758" y="370"/>
                    </a:lnTo>
                    <a:close/>
                    <a:moveTo>
                      <a:pt x="708" y="462"/>
                    </a:moveTo>
                    <a:lnTo>
                      <a:pt x="1918" y="493"/>
                    </a:lnTo>
                    <a:cubicBezTo>
                      <a:pt x="1746" y="574"/>
                      <a:pt x="1559" y="608"/>
                      <a:pt x="1371" y="608"/>
                    </a:cubicBezTo>
                    <a:cubicBezTo>
                      <a:pt x="1344" y="608"/>
                      <a:pt x="1318" y="607"/>
                      <a:pt x="1292" y="606"/>
                    </a:cubicBezTo>
                    <a:cubicBezTo>
                      <a:pt x="974" y="606"/>
                      <a:pt x="780" y="534"/>
                      <a:pt x="708" y="462"/>
                    </a:cubicBezTo>
                    <a:close/>
                    <a:moveTo>
                      <a:pt x="616" y="1"/>
                    </a:moveTo>
                    <a:lnTo>
                      <a:pt x="616" y="42"/>
                    </a:lnTo>
                    <a:cubicBezTo>
                      <a:pt x="749" y="52"/>
                      <a:pt x="821" y="73"/>
                      <a:pt x="821" y="93"/>
                    </a:cubicBezTo>
                    <a:cubicBezTo>
                      <a:pt x="821" y="103"/>
                      <a:pt x="800" y="124"/>
                      <a:pt x="759" y="144"/>
                    </a:cubicBezTo>
                    <a:cubicBezTo>
                      <a:pt x="687" y="175"/>
                      <a:pt x="636" y="216"/>
                      <a:pt x="595" y="278"/>
                    </a:cubicBezTo>
                    <a:lnTo>
                      <a:pt x="11" y="257"/>
                    </a:lnTo>
                    <a:lnTo>
                      <a:pt x="11" y="288"/>
                    </a:lnTo>
                    <a:lnTo>
                      <a:pt x="585" y="308"/>
                    </a:lnTo>
                    <a:cubicBezTo>
                      <a:pt x="575" y="329"/>
                      <a:pt x="575" y="349"/>
                      <a:pt x="575" y="370"/>
                    </a:cubicBezTo>
                    <a:cubicBezTo>
                      <a:pt x="564" y="390"/>
                      <a:pt x="564" y="401"/>
                      <a:pt x="575" y="421"/>
                    </a:cubicBezTo>
                    <a:lnTo>
                      <a:pt x="0" y="401"/>
                    </a:lnTo>
                    <a:lnTo>
                      <a:pt x="0" y="442"/>
                    </a:lnTo>
                    <a:lnTo>
                      <a:pt x="585" y="452"/>
                    </a:lnTo>
                    <a:cubicBezTo>
                      <a:pt x="646" y="616"/>
                      <a:pt x="944" y="749"/>
                      <a:pt x="1466" y="770"/>
                    </a:cubicBezTo>
                    <a:cubicBezTo>
                      <a:pt x="1499" y="772"/>
                      <a:pt x="1532" y="773"/>
                      <a:pt x="1565" y="773"/>
                    </a:cubicBezTo>
                    <a:cubicBezTo>
                      <a:pt x="1892" y="773"/>
                      <a:pt x="2223" y="681"/>
                      <a:pt x="2502" y="513"/>
                    </a:cubicBezTo>
                    <a:lnTo>
                      <a:pt x="3927" y="554"/>
                    </a:lnTo>
                    <a:cubicBezTo>
                      <a:pt x="3783" y="667"/>
                      <a:pt x="3414" y="708"/>
                      <a:pt x="3055" y="708"/>
                    </a:cubicBezTo>
                    <a:lnTo>
                      <a:pt x="3055" y="749"/>
                    </a:lnTo>
                    <a:cubicBezTo>
                      <a:pt x="3650" y="759"/>
                      <a:pt x="3855" y="770"/>
                      <a:pt x="4029" y="780"/>
                    </a:cubicBezTo>
                    <a:lnTo>
                      <a:pt x="4029" y="739"/>
                    </a:lnTo>
                    <a:cubicBezTo>
                      <a:pt x="3886" y="729"/>
                      <a:pt x="3814" y="718"/>
                      <a:pt x="3814" y="698"/>
                    </a:cubicBezTo>
                    <a:cubicBezTo>
                      <a:pt x="3814" y="688"/>
                      <a:pt x="3835" y="667"/>
                      <a:pt x="3886" y="647"/>
                    </a:cubicBezTo>
                    <a:cubicBezTo>
                      <a:pt x="3937" y="616"/>
                      <a:pt x="3978" y="585"/>
                      <a:pt x="4019" y="554"/>
                    </a:cubicBezTo>
                    <a:lnTo>
                      <a:pt x="4644" y="575"/>
                    </a:lnTo>
                    <a:lnTo>
                      <a:pt x="4644" y="534"/>
                    </a:lnTo>
                    <a:lnTo>
                      <a:pt x="4050" y="524"/>
                    </a:lnTo>
                    <a:cubicBezTo>
                      <a:pt x="4060" y="493"/>
                      <a:pt x="4070" y="462"/>
                      <a:pt x="4070" y="431"/>
                    </a:cubicBezTo>
                    <a:lnTo>
                      <a:pt x="4070" y="411"/>
                    </a:lnTo>
                    <a:lnTo>
                      <a:pt x="4644" y="431"/>
                    </a:lnTo>
                    <a:lnTo>
                      <a:pt x="4644" y="390"/>
                    </a:lnTo>
                    <a:lnTo>
                      <a:pt x="4060" y="380"/>
                    </a:lnTo>
                    <a:cubicBezTo>
                      <a:pt x="4009" y="226"/>
                      <a:pt x="3753" y="103"/>
                      <a:pt x="3250" y="93"/>
                    </a:cubicBezTo>
                    <a:cubicBezTo>
                      <a:pt x="3202" y="89"/>
                      <a:pt x="3155" y="87"/>
                      <a:pt x="3107" y="87"/>
                    </a:cubicBezTo>
                    <a:cubicBezTo>
                      <a:pt x="2807" y="87"/>
                      <a:pt x="2511" y="170"/>
                      <a:pt x="2246" y="329"/>
                    </a:cubicBezTo>
                    <a:lnTo>
                      <a:pt x="698" y="278"/>
                    </a:lnTo>
                    <a:cubicBezTo>
                      <a:pt x="821" y="124"/>
                      <a:pt x="1261" y="83"/>
                      <a:pt x="1754" y="83"/>
                    </a:cubicBezTo>
                    <a:lnTo>
                      <a:pt x="1754" y="42"/>
                    </a:lnTo>
                    <a:cubicBezTo>
                      <a:pt x="1087" y="21"/>
                      <a:pt x="810" y="1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1"/>
              <p:cNvSpPr/>
              <p:nvPr/>
            </p:nvSpPr>
            <p:spPr>
              <a:xfrm>
                <a:off x="3193545" y="3726455"/>
                <a:ext cx="578426" cy="575003"/>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1"/>
              <p:cNvSpPr/>
              <p:nvPr/>
            </p:nvSpPr>
            <p:spPr>
              <a:xfrm>
                <a:off x="3236624" y="3757263"/>
                <a:ext cx="563355" cy="563334"/>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1"/>
              <p:cNvSpPr/>
              <p:nvPr/>
            </p:nvSpPr>
            <p:spPr>
              <a:xfrm>
                <a:off x="3328248" y="3848819"/>
                <a:ext cx="380838" cy="380824"/>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1"/>
              <p:cNvSpPr/>
              <p:nvPr/>
            </p:nvSpPr>
            <p:spPr>
              <a:xfrm>
                <a:off x="3454681" y="3878226"/>
                <a:ext cx="136104" cy="309073"/>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1"/>
              <p:cNvSpPr/>
              <p:nvPr/>
            </p:nvSpPr>
            <p:spPr>
              <a:xfrm>
                <a:off x="951953" y="3415443"/>
                <a:ext cx="49280" cy="374689"/>
              </a:xfrm>
              <a:custGeom>
                <a:avLst/>
                <a:gdLst/>
                <a:ahLst/>
                <a:cxnLst/>
                <a:rect l="l" t="t" r="r" b="b"/>
                <a:pathLst>
                  <a:path w="739" h="5619" extrusionOk="0">
                    <a:moveTo>
                      <a:pt x="472" y="0"/>
                    </a:moveTo>
                    <a:cubicBezTo>
                      <a:pt x="472" y="0"/>
                      <a:pt x="1" y="3291"/>
                      <a:pt x="114" y="5495"/>
                    </a:cubicBezTo>
                    <a:lnTo>
                      <a:pt x="606" y="5618"/>
                    </a:lnTo>
                    <a:cubicBezTo>
                      <a:pt x="606" y="5618"/>
                      <a:pt x="62" y="1682"/>
                      <a:pt x="739" y="21"/>
                    </a:cubicBezTo>
                    <a:lnTo>
                      <a:pt x="4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1"/>
              <p:cNvSpPr/>
              <p:nvPr/>
            </p:nvSpPr>
            <p:spPr>
              <a:xfrm>
                <a:off x="978627" y="3450319"/>
                <a:ext cx="117632" cy="118762"/>
              </a:xfrm>
              <a:custGeom>
                <a:avLst/>
                <a:gdLst/>
                <a:ahLst/>
                <a:cxnLst/>
                <a:rect l="l" t="t" r="r" b="b"/>
                <a:pathLst>
                  <a:path w="1764" h="1781" extrusionOk="0">
                    <a:moveTo>
                      <a:pt x="1764" y="0"/>
                    </a:moveTo>
                    <a:lnTo>
                      <a:pt x="1764" y="0"/>
                    </a:lnTo>
                    <a:cubicBezTo>
                      <a:pt x="1764" y="0"/>
                      <a:pt x="288" y="246"/>
                      <a:pt x="1" y="1763"/>
                    </a:cubicBezTo>
                    <a:cubicBezTo>
                      <a:pt x="1" y="1763"/>
                      <a:pt x="62" y="1781"/>
                      <a:pt x="165" y="1781"/>
                    </a:cubicBezTo>
                    <a:cubicBezTo>
                      <a:pt x="501" y="1781"/>
                      <a:pt x="1277" y="1594"/>
                      <a:pt x="1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a:off x="948552" y="3312017"/>
                <a:ext cx="157310" cy="132765"/>
              </a:xfrm>
              <a:custGeom>
                <a:avLst/>
                <a:gdLst/>
                <a:ahLst/>
                <a:cxnLst/>
                <a:rect l="l" t="t" r="r" b="b"/>
                <a:pathLst>
                  <a:path w="2359" h="1991" extrusionOk="0">
                    <a:moveTo>
                      <a:pt x="1043" y="1"/>
                    </a:moveTo>
                    <a:cubicBezTo>
                      <a:pt x="532" y="1"/>
                      <a:pt x="101" y="398"/>
                      <a:pt x="52" y="916"/>
                    </a:cubicBezTo>
                    <a:cubicBezTo>
                      <a:pt x="1" y="1544"/>
                      <a:pt x="507" y="1991"/>
                      <a:pt x="1047" y="1991"/>
                    </a:cubicBezTo>
                    <a:cubicBezTo>
                      <a:pt x="1265" y="1991"/>
                      <a:pt x="1488" y="1918"/>
                      <a:pt x="1682" y="1756"/>
                    </a:cubicBezTo>
                    <a:cubicBezTo>
                      <a:pt x="2358" y="1182"/>
                      <a:pt x="2000" y="75"/>
                      <a:pt x="1118" y="3"/>
                    </a:cubicBezTo>
                    <a:cubicBezTo>
                      <a:pt x="1093" y="2"/>
                      <a:pt x="1068" y="1"/>
                      <a:pt x="1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a:off x="859662" y="3228796"/>
                <a:ext cx="58883" cy="444439"/>
              </a:xfrm>
              <a:custGeom>
                <a:avLst/>
                <a:gdLst/>
                <a:ahLst/>
                <a:cxnLst/>
                <a:rect l="l" t="t" r="r" b="b"/>
                <a:pathLst>
                  <a:path w="883" h="6665" extrusionOk="0">
                    <a:moveTo>
                      <a:pt x="319" y="1"/>
                    </a:moveTo>
                    <a:lnTo>
                      <a:pt x="1" y="32"/>
                    </a:lnTo>
                    <a:cubicBezTo>
                      <a:pt x="801" y="2000"/>
                      <a:pt x="155" y="6664"/>
                      <a:pt x="155" y="6664"/>
                    </a:cubicBezTo>
                    <a:lnTo>
                      <a:pt x="739" y="6521"/>
                    </a:lnTo>
                    <a:cubicBezTo>
                      <a:pt x="883" y="3896"/>
                      <a:pt x="319" y="1"/>
                      <a:pt x="3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p:cNvSpPr/>
              <p:nvPr/>
            </p:nvSpPr>
            <p:spPr>
              <a:xfrm>
                <a:off x="747566" y="3270540"/>
                <a:ext cx="138838" cy="140833"/>
              </a:xfrm>
              <a:custGeom>
                <a:avLst/>
                <a:gdLst/>
                <a:ahLst/>
                <a:cxnLst/>
                <a:rect l="l" t="t" r="r" b="b"/>
                <a:pathLst>
                  <a:path w="2082" h="2112" extrusionOk="0">
                    <a:moveTo>
                      <a:pt x="1" y="0"/>
                    </a:moveTo>
                    <a:lnTo>
                      <a:pt x="1" y="0"/>
                    </a:lnTo>
                    <a:cubicBezTo>
                      <a:pt x="576" y="1893"/>
                      <a:pt x="1498" y="2111"/>
                      <a:pt x="1892" y="2111"/>
                    </a:cubicBezTo>
                    <a:cubicBezTo>
                      <a:pt x="2011" y="2111"/>
                      <a:pt x="2082" y="2091"/>
                      <a:pt x="2082" y="2091"/>
                    </a:cubicBezTo>
                    <a:cubicBezTo>
                      <a:pt x="1743" y="287"/>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716824" y="3485194"/>
                <a:ext cx="207190" cy="210583"/>
              </a:xfrm>
              <a:custGeom>
                <a:avLst/>
                <a:gdLst/>
                <a:ahLst/>
                <a:cxnLst/>
                <a:rect l="l" t="t" r="r" b="b"/>
                <a:pathLst>
                  <a:path w="3107" h="3158" extrusionOk="0">
                    <a:moveTo>
                      <a:pt x="0" y="0"/>
                    </a:moveTo>
                    <a:lnTo>
                      <a:pt x="0" y="0"/>
                    </a:lnTo>
                    <a:cubicBezTo>
                      <a:pt x="856" y="2827"/>
                      <a:pt x="2223" y="3158"/>
                      <a:pt x="2816" y="3158"/>
                    </a:cubicBezTo>
                    <a:cubicBezTo>
                      <a:pt x="2998" y="3158"/>
                      <a:pt x="3107" y="3127"/>
                      <a:pt x="3107" y="3127"/>
                    </a:cubicBezTo>
                    <a:cubicBezTo>
                      <a:pt x="2604" y="441"/>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964957" y="3533673"/>
                <a:ext cx="157310" cy="169240"/>
              </a:xfrm>
              <a:custGeom>
                <a:avLst/>
                <a:gdLst/>
                <a:ahLst/>
                <a:cxnLst/>
                <a:rect l="l" t="t" r="r" b="b"/>
                <a:pathLst>
                  <a:path w="2359" h="2538" extrusionOk="0">
                    <a:moveTo>
                      <a:pt x="2358" y="1"/>
                    </a:moveTo>
                    <a:lnTo>
                      <a:pt x="2358" y="1"/>
                    </a:lnTo>
                    <a:cubicBezTo>
                      <a:pt x="1139" y="278"/>
                      <a:pt x="206" y="1272"/>
                      <a:pt x="1" y="2513"/>
                    </a:cubicBezTo>
                    <a:cubicBezTo>
                      <a:pt x="1" y="2513"/>
                      <a:pt x="82" y="2537"/>
                      <a:pt x="218" y="2537"/>
                    </a:cubicBezTo>
                    <a:cubicBezTo>
                      <a:pt x="665" y="2537"/>
                      <a:pt x="1698" y="2272"/>
                      <a:pt x="2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859662" y="3193921"/>
                <a:ext cx="155243" cy="158704"/>
              </a:xfrm>
              <a:custGeom>
                <a:avLst/>
                <a:gdLst/>
                <a:ahLst/>
                <a:cxnLst/>
                <a:rect l="l" t="t" r="r" b="b"/>
                <a:pathLst>
                  <a:path w="2328" h="2380" extrusionOk="0">
                    <a:moveTo>
                      <a:pt x="2328" y="1"/>
                    </a:moveTo>
                    <a:lnTo>
                      <a:pt x="2328" y="1"/>
                    </a:lnTo>
                    <a:cubicBezTo>
                      <a:pt x="1" y="1118"/>
                      <a:pt x="575" y="2379"/>
                      <a:pt x="575" y="2379"/>
                    </a:cubicBezTo>
                    <a:cubicBezTo>
                      <a:pt x="2297" y="1764"/>
                      <a:pt x="2328" y="1"/>
                      <a:pt x="2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1"/>
              <p:cNvSpPr/>
              <p:nvPr/>
            </p:nvSpPr>
            <p:spPr>
              <a:xfrm>
                <a:off x="735963" y="3106899"/>
                <a:ext cx="186318" cy="157037"/>
              </a:xfrm>
              <a:custGeom>
                <a:avLst/>
                <a:gdLst/>
                <a:ahLst/>
                <a:cxnLst/>
                <a:rect l="l" t="t" r="r" b="b"/>
                <a:pathLst>
                  <a:path w="2794" h="2355" extrusionOk="0">
                    <a:moveTo>
                      <a:pt x="1560" y="0"/>
                    </a:moveTo>
                    <a:cubicBezTo>
                      <a:pt x="1529" y="0"/>
                      <a:pt x="1498" y="1"/>
                      <a:pt x="1466" y="4"/>
                    </a:cubicBezTo>
                    <a:cubicBezTo>
                      <a:pt x="421" y="86"/>
                      <a:pt x="0" y="1398"/>
                      <a:pt x="800" y="2075"/>
                    </a:cubicBezTo>
                    <a:cubicBezTo>
                      <a:pt x="1029" y="2269"/>
                      <a:pt x="1292" y="2355"/>
                      <a:pt x="1550" y="2355"/>
                    </a:cubicBezTo>
                    <a:cubicBezTo>
                      <a:pt x="2191" y="2355"/>
                      <a:pt x="2793" y="1819"/>
                      <a:pt x="2727" y="1080"/>
                    </a:cubicBezTo>
                    <a:cubicBezTo>
                      <a:pt x="2679" y="466"/>
                      <a:pt x="2166" y="0"/>
                      <a:pt x="15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1"/>
              <p:cNvSpPr/>
              <p:nvPr/>
            </p:nvSpPr>
            <p:spPr>
              <a:xfrm>
                <a:off x="766704" y="3130839"/>
                <a:ext cx="131036" cy="111026"/>
              </a:xfrm>
              <a:custGeom>
                <a:avLst/>
                <a:gdLst/>
                <a:ahLst/>
                <a:cxnLst/>
                <a:rect l="l" t="t" r="r" b="b"/>
                <a:pathLst>
                  <a:path w="1965" h="1665" extrusionOk="0">
                    <a:moveTo>
                      <a:pt x="1101" y="0"/>
                    </a:moveTo>
                    <a:cubicBezTo>
                      <a:pt x="1076" y="0"/>
                      <a:pt x="1051" y="2"/>
                      <a:pt x="1026" y="4"/>
                    </a:cubicBezTo>
                    <a:cubicBezTo>
                      <a:pt x="288" y="65"/>
                      <a:pt x="1" y="988"/>
                      <a:pt x="565" y="1470"/>
                    </a:cubicBezTo>
                    <a:cubicBezTo>
                      <a:pt x="726" y="1605"/>
                      <a:pt x="911" y="1665"/>
                      <a:pt x="1091" y="1665"/>
                    </a:cubicBezTo>
                    <a:cubicBezTo>
                      <a:pt x="1541" y="1665"/>
                      <a:pt x="1965" y="1289"/>
                      <a:pt x="1928" y="762"/>
                    </a:cubicBezTo>
                    <a:cubicBezTo>
                      <a:pt x="1889" y="326"/>
                      <a:pt x="1530" y="0"/>
                      <a:pt x="11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795445"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rgbClr val="000B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820719" y="3728522"/>
                <a:ext cx="270808" cy="182577"/>
              </a:xfrm>
              <a:custGeom>
                <a:avLst/>
                <a:gdLst/>
                <a:ahLst/>
                <a:cxnLst/>
                <a:rect l="l" t="t" r="r" b="b"/>
                <a:pathLst>
                  <a:path w="4061" h="2738" extrusionOk="0">
                    <a:moveTo>
                      <a:pt x="1" y="1"/>
                    </a:moveTo>
                    <a:lnTo>
                      <a:pt x="1" y="1354"/>
                    </a:lnTo>
                    <a:cubicBezTo>
                      <a:pt x="1" y="2123"/>
                      <a:pt x="616" y="2738"/>
                      <a:pt x="1385" y="2738"/>
                    </a:cubicBezTo>
                    <a:lnTo>
                      <a:pt x="2676" y="2738"/>
                    </a:lnTo>
                    <a:cubicBezTo>
                      <a:pt x="3445" y="2738"/>
                      <a:pt x="4060" y="2123"/>
                      <a:pt x="4060" y="1354"/>
                    </a:cubicBezTo>
                    <a:lnTo>
                      <a:pt x="4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807715" y="3139241"/>
                <a:ext cx="56149" cy="93756"/>
              </a:xfrm>
              <a:custGeom>
                <a:avLst/>
                <a:gdLst/>
                <a:ahLst/>
                <a:cxnLst/>
                <a:rect l="l" t="t" r="r" b="b"/>
                <a:pathLst>
                  <a:path w="842" h="1406" extrusionOk="0">
                    <a:moveTo>
                      <a:pt x="257" y="1"/>
                    </a:moveTo>
                    <a:lnTo>
                      <a:pt x="155" y="32"/>
                    </a:lnTo>
                    <a:lnTo>
                      <a:pt x="206" y="196"/>
                    </a:lnTo>
                    <a:cubicBezTo>
                      <a:pt x="73" y="247"/>
                      <a:pt x="1" y="401"/>
                      <a:pt x="42" y="544"/>
                    </a:cubicBezTo>
                    <a:cubicBezTo>
                      <a:pt x="83" y="688"/>
                      <a:pt x="216" y="729"/>
                      <a:pt x="401" y="749"/>
                    </a:cubicBezTo>
                    <a:cubicBezTo>
                      <a:pt x="544" y="759"/>
                      <a:pt x="626" y="790"/>
                      <a:pt x="657" y="882"/>
                    </a:cubicBezTo>
                    <a:cubicBezTo>
                      <a:pt x="677" y="985"/>
                      <a:pt x="606" y="1087"/>
                      <a:pt x="503" y="1108"/>
                    </a:cubicBezTo>
                    <a:cubicBezTo>
                      <a:pt x="462" y="1118"/>
                      <a:pt x="419" y="1123"/>
                      <a:pt x="375" y="1123"/>
                    </a:cubicBezTo>
                    <a:cubicBezTo>
                      <a:pt x="331" y="1123"/>
                      <a:pt x="288" y="1118"/>
                      <a:pt x="247" y="1108"/>
                    </a:cubicBezTo>
                    <a:lnTo>
                      <a:pt x="247" y="1241"/>
                    </a:lnTo>
                    <a:cubicBezTo>
                      <a:pt x="293" y="1251"/>
                      <a:pt x="339" y="1257"/>
                      <a:pt x="385" y="1257"/>
                    </a:cubicBezTo>
                    <a:cubicBezTo>
                      <a:pt x="431" y="1257"/>
                      <a:pt x="477" y="1251"/>
                      <a:pt x="524" y="1241"/>
                    </a:cubicBezTo>
                    <a:lnTo>
                      <a:pt x="575" y="1405"/>
                    </a:lnTo>
                    <a:lnTo>
                      <a:pt x="677" y="1375"/>
                    </a:lnTo>
                    <a:lnTo>
                      <a:pt x="626" y="1200"/>
                    </a:lnTo>
                    <a:cubicBezTo>
                      <a:pt x="770" y="1139"/>
                      <a:pt x="841" y="985"/>
                      <a:pt x="800" y="831"/>
                    </a:cubicBezTo>
                    <a:cubicBezTo>
                      <a:pt x="749" y="688"/>
                      <a:pt x="636" y="626"/>
                      <a:pt x="442" y="616"/>
                    </a:cubicBezTo>
                    <a:cubicBezTo>
                      <a:pt x="288" y="595"/>
                      <a:pt x="206" y="554"/>
                      <a:pt x="185" y="483"/>
                    </a:cubicBezTo>
                    <a:cubicBezTo>
                      <a:pt x="155" y="411"/>
                      <a:pt x="185" y="329"/>
                      <a:pt x="308" y="288"/>
                    </a:cubicBezTo>
                    <a:cubicBezTo>
                      <a:pt x="348" y="271"/>
                      <a:pt x="390" y="263"/>
                      <a:pt x="433" y="263"/>
                    </a:cubicBezTo>
                    <a:cubicBezTo>
                      <a:pt x="467" y="263"/>
                      <a:pt x="502" y="268"/>
                      <a:pt x="534" y="278"/>
                    </a:cubicBezTo>
                    <a:lnTo>
                      <a:pt x="544" y="144"/>
                    </a:lnTo>
                    <a:cubicBezTo>
                      <a:pt x="510" y="140"/>
                      <a:pt x="478" y="138"/>
                      <a:pt x="446" y="138"/>
                    </a:cubicBezTo>
                    <a:cubicBezTo>
                      <a:pt x="401" y="138"/>
                      <a:pt x="356" y="143"/>
                      <a:pt x="308" y="155"/>
                    </a:cubicBezTo>
                    <a:lnTo>
                      <a:pt x="2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1"/>
              <p:cNvSpPr/>
              <p:nvPr/>
            </p:nvSpPr>
            <p:spPr>
              <a:xfrm>
                <a:off x="961356" y="3329155"/>
                <a:ext cx="112364" cy="98157"/>
              </a:xfrm>
              <a:custGeom>
                <a:avLst/>
                <a:gdLst/>
                <a:ahLst/>
                <a:cxnLst/>
                <a:rect l="l" t="t" r="r" b="b"/>
                <a:pathLst>
                  <a:path w="1685" h="1472" extrusionOk="0">
                    <a:moveTo>
                      <a:pt x="846" y="0"/>
                    </a:moveTo>
                    <a:cubicBezTo>
                      <a:pt x="391" y="0"/>
                      <a:pt x="0" y="441"/>
                      <a:pt x="147" y="946"/>
                    </a:cubicBezTo>
                    <a:cubicBezTo>
                      <a:pt x="248" y="1289"/>
                      <a:pt x="550" y="1472"/>
                      <a:pt x="853" y="1472"/>
                    </a:cubicBezTo>
                    <a:cubicBezTo>
                      <a:pt x="1102" y="1472"/>
                      <a:pt x="1351" y="1348"/>
                      <a:pt x="1490" y="1089"/>
                    </a:cubicBezTo>
                    <a:cubicBezTo>
                      <a:pt x="1685" y="731"/>
                      <a:pt x="1562" y="290"/>
                      <a:pt x="1203" y="95"/>
                    </a:cubicBezTo>
                    <a:cubicBezTo>
                      <a:pt x="1085" y="30"/>
                      <a:pt x="96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1"/>
              <p:cNvSpPr/>
              <p:nvPr/>
            </p:nvSpPr>
            <p:spPr>
              <a:xfrm>
                <a:off x="988896" y="3335423"/>
                <a:ext cx="50681" cy="82820"/>
              </a:xfrm>
              <a:custGeom>
                <a:avLst/>
                <a:gdLst/>
                <a:ahLst/>
                <a:cxnLst/>
                <a:rect l="l" t="t" r="r" b="b"/>
                <a:pathLst>
                  <a:path w="760" h="1242" extrusionOk="0">
                    <a:moveTo>
                      <a:pt x="534" y="1"/>
                    </a:moveTo>
                    <a:lnTo>
                      <a:pt x="482" y="144"/>
                    </a:lnTo>
                    <a:cubicBezTo>
                      <a:pt x="468" y="142"/>
                      <a:pt x="454" y="141"/>
                      <a:pt x="440" y="141"/>
                    </a:cubicBezTo>
                    <a:cubicBezTo>
                      <a:pt x="332" y="141"/>
                      <a:pt x="232" y="210"/>
                      <a:pt x="195" y="319"/>
                    </a:cubicBezTo>
                    <a:cubicBezTo>
                      <a:pt x="154" y="452"/>
                      <a:pt x="226" y="544"/>
                      <a:pt x="369" y="647"/>
                    </a:cubicBezTo>
                    <a:cubicBezTo>
                      <a:pt x="462" y="719"/>
                      <a:pt x="503" y="790"/>
                      <a:pt x="482" y="872"/>
                    </a:cubicBezTo>
                    <a:cubicBezTo>
                      <a:pt x="460" y="940"/>
                      <a:pt x="398" y="981"/>
                      <a:pt x="334" y="981"/>
                    </a:cubicBezTo>
                    <a:cubicBezTo>
                      <a:pt x="312" y="981"/>
                      <a:pt x="289" y="975"/>
                      <a:pt x="267" y="965"/>
                    </a:cubicBezTo>
                    <a:cubicBezTo>
                      <a:pt x="185" y="944"/>
                      <a:pt x="113" y="903"/>
                      <a:pt x="72" y="842"/>
                    </a:cubicBezTo>
                    <a:lnTo>
                      <a:pt x="0" y="924"/>
                    </a:lnTo>
                    <a:cubicBezTo>
                      <a:pt x="62" y="985"/>
                      <a:pt x="134" y="1036"/>
                      <a:pt x="216" y="1057"/>
                    </a:cubicBezTo>
                    <a:lnTo>
                      <a:pt x="164" y="1211"/>
                    </a:lnTo>
                    <a:lnTo>
                      <a:pt x="257" y="1241"/>
                    </a:lnTo>
                    <a:lnTo>
                      <a:pt x="308" y="1088"/>
                    </a:lnTo>
                    <a:cubicBezTo>
                      <a:pt x="322" y="1090"/>
                      <a:pt x="335" y="1091"/>
                      <a:pt x="349" y="1091"/>
                    </a:cubicBezTo>
                    <a:cubicBezTo>
                      <a:pt x="468" y="1091"/>
                      <a:pt x="579" y="1013"/>
                      <a:pt x="616" y="903"/>
                    </a:cubicBezTo>
                    <a:cubicBezTo>
                      <a:pt x="646" y="770"/>
                      <a:pt x="595" y="667"/>
                      <a:pt x="462" y="565"/>
                    </a:cubicBezTo>
                    <a:cubicBezTo>
                      <a:pt x="349" y="473"/>
                      <a:pt x="308" y="401"/>
                      <a:pt x="328" y="339"/>
                    </a:cubicBezTo>
                    <a:cubicBezTo>
                      <a:pt x="337" y="290"/>
                      <a:pt x="384" y="248"/>
                      <a:pt x="459" y="248"/>
                    </a:cubicBezTo>
                    <a:cubicBezTo>
                      <a:pt x="479" y="248"/>
                      <a:pt x="500" y="251"/>
                      <a:pt x="523" y="257"/>
                    </a:cubicBezTo>
                    <a:cubicBezTo>
                      <a:pt x="585" y="278"/>
                      <a:pt x="646" y="309"/>
                      <a:pt x="698" y="360"/>
                    </a:cubicBezTo>
                    <a:lnTo>
                      <a:pt x="759" y="278"/>
                    </a:lnTo>
                    <a:cubicBezTo>
                      <a:pt x="708" y="227"/>
                      <a:pt x="646" y="186"/>
                      <a:pt x="585" y="165"/>
                    </a:cubicBezTo>
                    <a:lnTo>
                      <a:pt x="626" y="21"/>
                    </a:lnTo>
                    <a:lnTo>
                      <a:pt x="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1"/>
              <p:cNvSpPr/>
              <p:nvPr/>
            </p:nvSpPr>
            <p:spPr>
              <a:xfrm>
                <a:off x="4329712" y="3415443"/>
                <a:ext cx="49947" cy="374689"/>
              </a:xfrm>
              <a:custGeom>
                <a:avLst/>
                <a:gdLst/>
                <a:ahLst/>
                <a:cxnLst/>
                <a:rect l="l" t="t" r="r" b="b"/>
                <a:pathLst>
                  <a:path w="749" h="5619" extrusionOk="0">
                    <a:moveTo>
                      <a:pt x="277" y="0"/>
                    </a:moveTo>
                    <a:lnTo>
                      <a:pt x="0" y="21"/>
                    </a:lnTo>
                    <a:cubicBezTo>
                      <a:pt x="687" y="1682"/>
                      <a:pt x="134" y="5618"/>
                      <a:pt x="134" y="5618"/>
                    </a:cubicBezTo>
                    <a:lnTo>
                      <a:pt x="626" y="5495"/>
                    </a:lnTo>
                    <a:cubicBezTo>
                      <a:pt x="749" y="3291"/>
                      <a:pt x="277" y="0"/>
                      <a:pt x="2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1"/>
              <p:cNvSpPr/>
              <p:nvPr/>
            </p:nvSpPr>
            <p:spPr>
              <a:xfrm>
                <a:off x="4235354" y="3450319"/>
                <a:ext cx="116965" cy="118762"/>
              </a:xfrm>
              <a:custGeom>
                <a:avLst/>
                <a:gdLst/>
                <a:ahLst/>
                <a:cxnLst/>
                <a:rect l="l" t="t" r="r" b="b"/>
                <a:pathLst>
                  <a:path w="1754" h="1781" extrusionOk="0">
                    <a:moveTo>
                      <a:pt x="1" y="0"/>
                    </a:moveTo>
                    <a:lnTo>
                      <a:pt x="1" y="0"/>
                    </a:lnTo>
                    <a:cubicBezTo>
                      <a:pt x="488" y="1594"/>
                      <a:pt x="1257" y="1781"/>
                      <a:pt x="1591" y="1781"/>
                    </a:cubicBezTo>
                    <a:cubicBezTo>
                      <a:pt x="1693" y="1781"/>
                      <a:pt x="1754" y="1763"/>
                      <a:pt x="1754" y="1763"/>
                    </a:cubicBezTo>
                    <a:cubicBezTo>
                      <a:pt x="1467" y="246"/>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1"/>
              <p:cNvSpPr/>
              <p:nvPr/>
            </p:nvSpPr>
            <p:spPr>
              <a:xfrm>
                <a:off x="4225818" y="3312017"/>
                <a:ext cx="157243" cy="132431"/>
              </a:xfrm>
              <a:custGeom>
                <a:avLst/>
                <a:gdLst/>
                <a:ahLst/>
                <a:cxnLst/>
                <a:rect l="l" t="t" r="r" b="b"/>
                <a:pathLst>
                  <a:path w="2358" h="1986" extrusionOk="0">
                    <a:moveTo>
                      <a:pt x="1308" y="1"/>
                    </a:moveTo>
                    <a:cubicBezTo>
                      <a:pt x="1283" y="1"/>
                      <a:pt x="1257" y="1"/>
                      <a:pt x="1230" y="3"/>
                    </a:cubicBezTo>
                    <a:cubicBezTo>
                      <a:pt x="359" y="75"/>
                      <a:pt x="0" y="1182"/>
                      <a:pt x="677" y="1746"/>
                    </a:cubicBezTo>
                    <a:cubicBezTo>
                      <a:pt x="869" y="1912"/>
                      <a:pt x="1091" y="1985"/>
                      <a:pt x="1309" y="1985"/>
                    </a:cubicBezTo>
                    <a:cubicBezTo>
                      <a:pt x="1848" y="1985"/>
                      <a:pt x="2358" y="1536"/>
                      <a:pt x="2307" y="916"/>
                    </a:cubicBezTo>
                    <a:cubicBezTo>
                      <a:pt x="2258" y="388"/>
                      <a:pt x="1828" y="1"/>
                      <a:pt x="13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1"/>
              <p:cNvSpPr/>
              <p:nvPr/>
            </p:nvSpPr>
            <p:spPr>
              <a:xfrm>
                <a:off x="4413134" y="3228796"/>
                <a:ext cx="58816" cy="444439"/>
              </a:xfrm>
              <a:custGeom>
                <a:avLst/>
                <a:gdLst/>
                <a:ahLst/>
                <a:cxnLst/>
                <a:rect l="l" t="t" r="r" b="b"/>
                <a:pathLst>
                  <a:path w="882" h="6665" extrusionOk="0">
                    <a:moveTo>
                      <a:pt x="554" y="1"/>
                    </a:moveTo>
                    <a:cubicBezTo>
                      <a:pt x="554" y="1"/>
                      <a:pt x="0" y="3896"/>
                      <a:pt x="133" y="6521"/>
                    </a:cubicBezTo>
                    <a:lnTo>
                      <a:pt x="718" y="6664"/>
                    </a:lnTo>
                    <a:cubicBezTo>
                      <a:pt x="718" y="6664"/>
                      <a:pt x="82" y="2000"/>
                      <a:pt x="882" y="32"/>
                    </a:cubicBezTo>
                    <a:lnTo>
                      <a:pt x="5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p:nvPr/>
            </p:nvSpPr>
            <p:spPr>
              <a:xfrm>
                <a:off x="4445210" y="3270540"/>
                <a:ext cx="138171" cy="140833"/>
              </a:xfrm>
              <a:custGeom>
                <a:avLst/>
                <a:gdLst/>
                <a:ahLst/>
                <a:cxnLst/>
                <a:rect l="l" t="t" r="r" b="b"/>
                <a:pathLst>
                  <a:path w="2072" h="2112" extrusionOk="0">
                    <a:moveTo>
                      <a:pt x="2072" y="0"/>
                    </a:moveTo>
                    <a:lnTo>
                      <a:pt x="2072" y="0"/>
                    </a:lnTo>
                    <a:cubicBezTo>
                      <a:pt x="2072" y="0"/>
                      <a:pt x="339" y="287"/>
                      <a:pt x="1" y="2091"/>
                    </a:cubicBezTo>
                    <a:cubicBezTo>
                      <a:pt x="1" y="2091"/>
                      <a:pt x="71" y="2111"/>
                      <a:pt x="189" y="2111"/>
                    </a:cubicBezTo>
                    <a:cubicBezTo>
                      <a:pt x="581" y="2111"/>
                      <a:pt x="1496" y="1893"/>
                      <a:pt x="2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1"/>
              <p:cNvSpPr/>
              <p:nvPr/>
            </p:nvSpPr>
            <p:spPr>
              <a:xfrm>
                <a:off x="4407666" y="3485194"/>
                <a:ext cx="207190" cy="210583"/>
              </a:xfrm>
              <a:custGeom>
                <a:avLst/>
                <a:gdLst/>
                <a:ahLst/>
                <a:cxnLst/>
                <a:rect l="l" t="t" r="r" b="b"/>
                <a:pathLst>
                  <a:path w="3107" h="3158" extrusionOk="0">
                    <a:moveTo>
                      <a:pt x="3106" y="0"/>
                    </a:moveTo>
                    <a:cubicBezTo>
                      <a:pt x="3106" y="0"/>
                      <a:pt x="502" y="441"/>
                      <a:pt x="0" y="3127"/>
                    </a:cubicBezTo>
                    <a:cubicBezTo>
                      <a:pt x="0" y="3127"/>
                      <a:pt x="109" y="3158"/>
                      <a:pt x="289" y="3158"/>
                    </a:cubicBezTo>
                    <a:cubicBezTo>
                      <a:pt x="880" y="3158"/>
                      <a:pt x="2243" y="2827"/>
                      <a:pt x="3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1"/>
              <p:cNvSpPr/>
              <p:nvPr/>
            </p:nvSpPr>
            <p:spPr>
              <a:xfrm>
                <a:off x="4209414" y="3533673"/>
                <a:ext cx="157310" cy="169240"/>
              </a:xfrm>
              <a:custGeom>
                <a:avLst/>
                <a:gdLst/>
                <a:ahLst/>
                <a:cxnLst/>
                <a:rect l="l" t="t" r="r" b="b"/>
                <a:pathLst>
                  <a:path w="2359" h="2538" extrusionOk="0">
                    <a:moveTo>
                      <a:pt x="0" y="1"/>
                    </a:moveTo>
                    <a:lnTo>
                      <a:pt x="0" y="1"/>
                    </a:lnTo>
                    <a:cubicBezTo>
                      <a:pt x="660" y="2272"/>
                      <a:pt x="1694" y="2537"/>
                      <a:pt x="2141" y="2537"/>
                    </a:cubicBezTo>
                    <a:cubicBezTo>
                      <a:pt x="2276" y="2537"/>
                      <a:pt x="2358" y="2513"/>
                      <a:pt x="2358" y="2513"/>
                    </a:cubicBezTo>
                    <a:cubicBezTo>
                      <a:pt x="2153" y="1272"/>
                      <a:pt x="1220" y="27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1"/>
              <p:cNvSpPr/>
              <p:nvPr/>
            </p:nvSpPr>
            <p:spPr>
              <a:xfrm>
                <a:off x="4316709" y="3193921"/>
                <a:ext cx="154576" cy="158704"/>
              </a:xfrm>
              <a:custGeom>
                <a:avLst/>
                <a:gdLst/>
                <a:ahLst/>
                <a:cxnLst/>
                <a:rect l="l" t="t" r="r" b="b"/>
                <a:pathLst>
                  <a:path w="2318" h="2380" extrusionOk="0">
                    <a:moveTo>
                      <a:pt x="1" y="1"/>
                    </a:moveTo>
                    <a:cubicBezTo>
                      <a:pt x="1" y="1"/>
                      <a:pt x="21" y="1764"/>
                      <a:pt x="1743" y="2379"/>
                    </a:cubicBezTo>
                    <a:cubicBezTo>
                      <a:pt x="1743" y="2379"/>
                      <a:pt x="2318" y="111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1"/>
              <p:cNvSpPr/>
              <p:nvPr/>
            </p:nvSpPr>
            <p:spPr>
              <a:xfrm>
                <a:off x="4409400" y="3106899"/>
                <a:ext cx="186318" cy="157037"/>
              </a:xfrm>
              <a:custGeom>
                <a:avLst/>
                <a:gdLst/>
                <a:ahLst/>
                <a:cxnLst/>
                <a:rect l="l" t="t" r="r" b="b"/>
                <a:pathLst>
                  <a:path w="2794" h="2355" extrusionOk="0">
                    <a:moveTo>
                      <a:pt x="1233" y="0"/>
                    </a:moveTo>
                    <a:cubicBezTo>
                      <a:pt x="628" y="0"/>
                      <a:pt x="115" y="466"/>
                      <a:pt x="66" y="1080"/>
                    </a:cubicBezTo>
                    <a:cubicBezTo>
                      <a:pt x="1" y="1819"/>
                      <a:pt x="603" y="2355"/>
                      <a:pt x="1244" y="2355"/>
                    </a:cubicBezTo>
                    <a:cubicBezTo>
                      <a:pt x="1501" y="2355"/>
                      <a:pt x="1765" y="2269"/>
                      <a:pt x="1994" y="2075"/>
                    </a:cubicBezTo>
                    <a:cubicBezTo>
                      <a:pt x="2793" y="1388"/>
                      <a:pt x="2363" y="86"/>
                      <a:pt x="1327" y="4"/>
                    </a:cubicBezTo>
                    <a:cubicBezTo>
                      <a:pt x="1296" y="1"/>
                      <a:pt x="1264" y="0"/>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a:off x="4433406" y="3130839"/>
                <a:ext cx="131503" cy="111026"/>
              </a:xfrm>
              <a:custGeom>
                <a:avLst/>
                <a:gdLst/>
                <a:ahLst/>
                <a:cxnLst/>
                <a:rect l="l" t="t" r="r" b="b"/>
                <a:pathLst>
                  <a:path w="1972" h="1665" extrusionOk="0">
                    <a:moveTo>
                      <a:pt x="862" y="0"/>
                    </a:moveTo>
                    <a:cubicBezTo>
                      <a:pt x="441" y="0"/>
                      <a:pt x="74" y="326"/>
                      <a:pt x="45" y="762"/>
                    </a:cubicBezTo>
                    <a:cubicBezTo>
                      <a:pt x="1" y="1289"/>
                      <a:pt x="427" y="1665"/>
                      <a:pt x="880" y="1665"/>
                    </a:cubicBezTo>
                    <a:cubicBezTo>
                      <a:pt x="1061" y="1665"/>
                      <a:pt x="1247" y="1605"/>
                      <a:pt x="1408" y="1470"/>
                    </a:cubicBezTo>
                    <a:cubicBezTo>
                      <a:pt x="1972" y="988"/>
                      <a:pt x="1675" y="65"/>
                      <a:pt x="937" y="4"/>
                    </a:cubicBezTo>
                    <a:cubicBezTo>
                      <a:pt x="912" y="2"/>
                      <a:pt x="887" y="0"/>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a:off x="4214882" y="3662239"/>
                <a:ext cx="320688" cy="66349"/>
              </a:xfrm>
              <a:custGeom>
                <a:avLst/>
                <a:gdLst/>
                <a:ahLst/>
                <a:cxnLst/>
                <a:rect l="l" t="t" r="r" b="b"/>
                <a:pathLst>
                  <a:path w="4809" h="995" extrusionOk="0">
                    <a:moveTo>
                      <a:pt x="0" y="0"/>
                    </a:moveTo>
                    <a:lnTo>
                      <a:pt x="0" y="995"/>
                    </a:lnTo>
                    <a:lnTo>
                      <a:pt x="4808" y="995"/>
                    </a:lnTo>
                    <a:lnTo>
                      <a:pt x="48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4239488" y="3728522"/>
                <a:ext cx="271475" cy="183244"/>
              </a:xfrm>
              <a:custGeom>
                <a:avLst/>
                <a:gdLst/>
                <a:ahLst/>
                <a:cxnLst/>
                <a:rect l="l" t="t" r="r" b="b"/>
                <a:pathLst>
                  <a:path w="4071" h="2748" extrusionOk="0">
                    <a:moveTo>
                      <a:pt x="0" y="1"/>
                    </a:moveTo>
                    <a:lnTo>
                      <a:pt x="0" y="1364"/>
                    </a:lnTo>
                    <a:cubicBezTo>
                      <a:pt x="0" y="2123"/>
                      <a:pt x="626" y="2748"/>
                      <a:pt x="1384" y="2748"/>
                    </a:cubicBezTo>
                    <a:lnTo>
                      <a:pt x="2686" y="2748"/>
                    </a:lnTo>
                    <a:cubicBezTo>
                      <a:pt x="3455" y="2748"/>
                      <a:pt x="4070" y="2123"/>
                      <a:pt x="4070" y="1364"/>
                    </a:cubicBezTo>
                    <a:lnTo>
                      <a:pt x="40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4468482" y="3137240"/>
                <a:ext cx="52014" cy="95023"/>
              </a:xfrm>
              <a:custGeom>
                <a:avLst/>
                <a:gdLst/>
                <a:ahLst/>
                <a:cxnLst/>
                <a:rect l="l" t="t" r="r" b="b"/>
                <a:pathLst>
                  <a:path w="780" h="1425" extrusionOk="0">
                    <a:moveTo>
                      <a:pt x="493" y="0"/>
                    </a:moveTo>
                    <a:lnTo>
                      <a:pt x="462" y="174"/>
                    </a:lnTo>
                    <a:cubicBezTo>
                      <a:pt x="454" y="174"/>
                      <a:pt x="446" y="174"/>
                      <a:pt x="439" y="174"/>
                    </a:cubicBezTo>
                    <a:cubicBezTo>
                      <a:pt x="295" y="174"/>
                      <a:pt x="173" y="264"/>
                      <a:pt x="144" y="400"/>
                    </a:cubicBezTo>
                    <a:cubicBezTo>
                      <a:pt x="124" y="554"/>
                      <a:pt x="216" y="646"/>
                      <a:pt x="380" y="748"/>
                    </a:cubicBezTo>
                    <a:cubicBezTo>
                      <a:pt x="493" y="820"/>
                      <a:pt x="554" y="892"/>
                      <a:pt x="534" y="984"/>
                    </a:cubicBezTo>
                    <a:cubicBezTo>
                      <a:pt x="508" y="1069"/>
                      <a:pt x="434" y="1125"/>
                      <a:pt x="351" y="1125"/>
                    </a:cubicBezTo>
                    <a:cubicBezTo>
                      <a:pt x="334" y="1125"/>
                      <a:pt x="316" y="1123"/>
                      <a:pt x="298" y="1117"/>
                    </a:cubicBezTo>
                    <a:cubicBezTo>
                      <a:pt x="206" y="1097"/>
                      <a:pt x="134" y="1056"/>
                      <a:pt x="62" y="994"/>
                    </a:cubicBezTo>
                    <a:lnTo>
                      <a:pt x="1" y="1107"/>
                    </a:lnTo>
                    <a:cubicBezTo>
                      <a:pt x="72" y="1169"/>
                      <a:pt x="154" y="1210"/>
                      <a:pt x="247" y="1230"/>
                    </a:cubicBezTo>
                    <a:lnTo>
                      <a:pt x="216" y="1405"/>
                    </a:lnTo>
                    <a:lnTo>
                      <a:pt x="329" y="1425"/>
                    </a:lnTo>
                    <a:lnTo>
                      <a:pt x="359" y="1251"/>
                    </a:lnTo>
                    <a:cubicBezTo>
                      <a:pt x="366" y="1251"/>
                      <a:pt x="373" y="1251"/>
                      <a:pt x="380" y="1251"/>
                    </a:cubicBezTo>
                    <a:cubicBezTo>
                      <a:pt x="526" y="1251"/>
                      <a:pt x="658" y="1151"/>
                      <a:pt x="687" y="1005"/>
                    </a:cubicBezTo>
                    <a:cubicBezTo>
                      <a:pt x="708" y="851"/>
                      <a:pt x="636" y="748"/>
                      <a:pt x="472" y="646"/>
                    </a:cubicBezTo>
                    <a:cubicBezTo>
                      <a:pt x="339" y="554"/>
                      <a:pt x="277" y="502"/>
                      <a:pt x="298" y="410"/>
                    </a:cubicBezTo>
                    <a:cubicBezTo>
                      <a:pt x="307" y="348"/>
                      <a:pt x="362" y="293"/>
                      <a:pt x="457" y="293"/>
                    </a:cubicBezTo>
                    <a:cubicBezTo>
                      <a:pt x="471" y="293"/>
                      <a:pt x="487" y="295"/>
                      <a:pt x="503" y="297"/>
                    </a:cubicBezTo>
                    <a:cubicBezTo>
                      <a:pt x="585" y="308"/>
                      <a:pt x="657" y="338"/>
                      <a:pt x="708" y="390"/>
                    </a:cubicBezTo>
                    <a:lnTo>
                      <a:pt x="780" y="287"/>
                    </a:lnTo>
                    <a:cubicBezTo>
                      <a:pt x="718" y="236"/>
                      <a:pt x="646" y="205"/>
                      <a:pt x="564" y="185"/>
                    </a:cubicBezTo>
                    <a:lnTo>
                      <a:pt x="595" y="21"/>
                    </a:lnTo>
                    <a:lnTo>
                      <a:pt x="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4257227" y="3329222"/>
                <a:ext cx="113098" cy="98090"/>
              </a:xfrm>
              <a:custGeom>
                <a:avLst/>
                <a:gdLst/>
                <a:ahLst/>
                <a:cxnLst/>
                <a:rect l="l" t="t" r="r" b="b"/>
                <a:pathLst>
                  <a:path w="1696" h="1471" extrusionOk="0">
                    <a:moveTo>
                      <a:pt x="846" y="0"/>
                    </a:moveTo>
                    <a:cubicBezTo>
                      <a:pt x="730" y="0"/>
                      <a:pt x="610" y="29"/>
                      <a:pt x="493" y="94"/>
                    </a:cubicBezTo>
                    <a:cubicBezTo>
                      <a:pt x="134" y="289"/>
                      <a:pt x="1" y="730"/>
                      <a:pt x="196" y="1088"/>
                    </a:cubicBezTo>
                    <a:cubicBezTo>
                      <a:pt x="334" y="1347"/>
                      <a:pt x="586" y="1471"/>
                      <a:pt x="837" y="1471"/>
                    </a:cubicBezTo>
                    <a:cubicBezTo>
                      <a:pt x="1142" y="1471"/>
                      <a:pt x="1447" y="1288"/>
                      <a:pt x="1549" y="945"/>
                    </a:cubicBezTo>
                    <a:cubicBezTo>
                      <a:pt x="1696" y="447"/>
                      <a:pt x="1303" y="0"/>
                      <a:pt x="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4290769" y="3334090"/>
                <a:ext cx="47213" cy="84153"/>
              </a:xfrm>
              <a:custGeom>
                <a:avLst/>
                <a:gdLst/>
                <a:ahLst/>
                <a:cxnLst/>
                <a:rect l="l" t="t" r="r" b="b"/>
                <a:pathLst>
                  <a:path w="708" h="1262" extrusionOk="0">
                    <a:moveTo>
                      <a:pt x="256" y="0"/>
                    </a:moveTo>
                    <a:lnTo>
                      <a:pt x="164" y="31"/>
                    </a:lnTo>
                    <a:lnTo>
                      <a:pt x="195" y="175"/>
                    </a:lnTo>
                    <a:cubicBezTo>
                      <a:pt x="72" y="216"/>
                      <a:pt x="0" y="349"/>
                      <a:pt x="31" y="472"/>
                    </a:cubicBezTo>
                    <a:cubicBezTo>
                      <a:pt x="62" y="605"/>
                      <a:pt x="174" y="657"/>
                      <a:pt x="338" y="677"/>
                    </a:cubicBezTo>
                    <a:cubicBezTo>
                      <a:pt x="461" y="698"/>
                      <a:pt x="533" y="728"/>
                      <a:pt x="554" y="810"/>
                    </a:cubicBezTo>
                    <a:cubicBezTo>
                      <a:pt x="574" y="903"/>
                      <a:pt x="513" y="974"/>
                      <a:pt x="410" y="1005"/>
                    </a:cubicBezTo>
                    <a:cubicBezTo>
                      <a:pt x="376" y="1009"/>
                      <a:pt x="344" y="1012"/>
                      <a:pt x="312" y="1012"/>
                    </a:cubicBezTo>
                    <a:cubicBezTo>
                      <a:pt x="267" y="1012"/>
                      <a:pt x="222" y="1007"/>
                      <a:pt x="174" y="995"/>
                    </a:cubicBezTo>
                    <a:lnTo>
                      <a:pt x="164" y="1097"/>
                    </a:lnTo>
                    <a:cubicBezTo>
                      <a:pt x="209" y="1114"/>
                      <a:pt x="254" y="1122"/>
                      <a:pt x="300" y="1122"/>
                    </a:cubicBezTo>
                    <a:cubicBezTo>
                      <a:pt x="336" y="1122"/>
                      <a:pt x="373" y="1117"/>
                      <a:pt x="410" y="1108"/>
                    </a:cubicBezTo>
                    <a:lnTo>
                      <a:pt x="451" y="1261"/>
                    </a:lnTo>
                    <a:lnTo>
                      <a:pt x="543" y="1241"/>
                    </a:lnTo>
                    <a:lnTo>
                      <a:pt x="502" y="1087"/>
                    </a:lnTo>
                    <a:cubicBezTo>
                      <a:pt x="636" y="1046"/>
                      <a:pt x="707" y="913"/>
                      <a:pt x="677" y="780"/>
                    </a:cubicBezTo>
                    <a:cubicBezTo>
                      <a:pt x="646" y="646"/>
                      <a:pt x="554" y="585"/>
                      <a:pt x="379" y="554"/>
                    </a:cubicBezTo>
                    <a:cubicBezTo>
                      <a:pt x="236" y="534"/>
                      <a:pt x="164" y="493"/>
                      <a:pt x="154" y="431"/>
                    </a:cubicBezTo>
                    <a:cubicBezTo>
                      <a:pt x="144" y="370"/>
                      <a:pt x="164" y="288"/>
                      <a:pt x="287" y="257"/>
                    </a:cubicBezTo>
                    <a:cubicBezTo>
                      <a:pt x="318" y="247"/>
                      <a:pt x="351" y="241"/>
                      <a:pt x="385" y="241"/>
                    </a:cubicBezTo>
                    <a:cubicBezTo>
                      <a:pt x="418" y="241"/>
                      <a:pt x="451" y="247"/>
                      <a:pt x="482" y="257"/>
                    </a:cubicBezTo>
                    <a:lnTo>
                      <a:pt x="502" y="154"/>
                    </a:lnTo>
                    <a:cubicBezTo>
                      <a:pt x="467" y="144"/>
                      <a:pt x="431" y="139"/>
                      <a:pt x="395" y="139"/>
                    </a:cubicBezTo>
                    <a:cubicBezTo>
                      <a:pt x="359" y="139"/>
                      <a:pt x="323" y="144"/>
                      <a:pt x="287" y="154"/>
                    </a:cubicBezTo>
                    <a:lnTo>
                      <a:pt x="2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3715817" y="2780351"/>
                <a:ext cx="434853" cy="961895"/>
              </a:xfrm>
              <a:custGeom>
                <a:avLst/>
                <a:gdLst/>
                <a:ahLst/>
                <a:cxnLst/>
                <a:rect l="l" t="t" r="r" b="b"/>
                <a:pathLst>
                  <a:path w="6521" h="14425" extrusionOk="0">
                    <a:moveTo>
                      <a:pt x="1" y="1"/>
                    </a:moveTo>
                    <a:lnTo>
                      <a:pt x="1128" y="14425"/>
                    </a:lnTo>
                    <a:lnTo>
                      <a:pt x="2912" y="14425"/>
                    </a:lnTo>
                    <a:lnTo>
                      <a:pt x="2912" y="6223"/>
                    </a:lnTo>
                    <a:lnTo>
                      <a:pt x="4593" y="14425"/>
                    </a:lnTo>
                    <a:lnTo>
                      <a:pt x="6521" y="14425"/>
                    </a:lnTo>
                    <a:lnTo>
                      <a:pt x="5495" y="6193"/>
                    </a:lnTo>
                    <a:lnTo>
                      <a:pt x="48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1208367" y="1354379"/>
                <a:ext cx="132625" cy="178057"/>
              </a:xfrm>
              <a:custGeom>
                <a:avLst/>
                <a:gdLst/>
                <a:ahLst/>
                <a:cxnLst/>
                <a:rect l="l" t="t" r="r" b="b"/>
                <a:pathLst>
                  <a:path w="1734" h="2328" extrusionOk="0">
                    <a:moveTo>
                      <a:pt x="872" y="0"/>
                    </a:moveTo>
                    <a:lnTo>
                      <a:pt x="636" y="913"/>
                    </a:lnTo>
                    <a:lnTo>
                      <a:pt x="1" y="1159"/>
                    </a:lnTo>
                    <a:lnTo>
                      <a:pt x="616" y="1395"/>
                    </a:lnTo>
                    <a:lnTo>
                      <a:pt x="862" y="2328"/>
                    </a:lnTo>
                    <a:lnTo>
                      <a:pt x="1098" y="1405"/>
                    </a:lnTo>
                    <a:lnTo>
                      <a:pt x="1733" y="1169"/>
                    </a:lnTo>
                    <a:lnTo>
                      <a:pt x="1118" y="933"/>
                    </a:lnTo>
                    <a:lnTo>
                      <a:pt x="87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p:nvPr/>
            </p:nvSpPr>
            <p:spPr>
              <a:xfrm>
                <a:off x="457198" y="2547788"/>
                <a:ext cx="133390" cy="177216"/>
              </a:xfrm>
              <a:custGeom>
                <a:avLst/>
                <a:gdLst/>
                <a:ahLst/>
                <a:cxnLst/>
                <a:rect l="l" t="t" r="r" b="b"/>
                <a:pathLst>
                  <a:path w="1744" h="2317" extrusionOk="0">
                    <a:moveTo>
                      <a:pt x="882" y="0"/>
                    </a:moveTo>
                    <a:lnTo>
                      <a:pt x="647" y="913"/>
                    </a:lnTo>
                    <a:lnTo>
                      <a:pt x="1" y="1148"/>
                    </a:lnTo>
                    <a:lnTo>
                      <a:pt x="626" y="1384"/>
                    </a:lnTo>
                    <a:lnTo>
                      <a:pt x="862" y="2317"/>
                    </a:lnTo>
                    <a:lnTo>
                      <a:pt x="1098" y="1405"/>
                    </a:lnTo>
                    <a:lnTo>
                      <a:pt x="1744" y="1169"/>
                    </a:lnTo>
                    <a:lnTo>
                      <a:pt x="1118" y="933"/>
                    </a:lnTo>
                    <a:lnTo>
                      <a:pt x="882" y="0"/>
                    </a:lnTo>
                    <a:close/>
                  </a:path>
                </a:pathLst>
              </a:custGeom>
              <a:solidFill>
                <a:srgbClr val="FFB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1"/>
              <p:cNvSpPr/>
              <p:nvPr/>
            </p:nvSpPr>
            <p:spPr>
              <a:xfrm>
                <a:off x="3985286" y="740196"/>
                <a:ext cx="275346" cy="427398"/>
              </a:xfrm>
              <a:custGeom>
                <a:avLst/>
                <a:gdLst/>
                <a:ahLst/>
                <a:cxnLst/>
                <a:rect l="l" t="t" r="r" b="b"/>
                <a:pathLst>
                  <a:path w="3600" h="5588" extrusionOk="0">
                    <a:moveTo>
                      <a:pt x="1559" y="0"/>
                    </a:moveTo>
                    <a:cubicBezTo>
                      <a:pt x="1467" y="0"/>
                      <a:pt x="1385" y="72"/>
                      <a:pt x="1385" y="164"/>
                    </a:cubicBezTo>
                    <a:lnTo>
                      <a:pt x="1385" y="584"/>
                    </a:lnTo>
                    <a:cubicBezTo>
                      <a:pt x="1211" y="615"/>
                      <a:pt x="1047" y="666"/>
                      <a:pt x="883" y="748"/>
                    </a:cubicBezTo>
                    <a:cubicBezTo>
                      <a:pt x="739" y="810"/>
                      <a:pt x="606" y="902"/>
                      <a:pt x="493" y="1015"/>
                    </a:cubicBezTo>
                    <a:cubicBezTo>
                      <a:pt x="380" y="1128"/>
                      <a:pt x="298" y="1251"/>
                      <a:pt x="237" y="1384"/>
                    </a:cubicBezTo>
                    <a:cubicBezTo>
                      <a:pt x="165" y="1528"/>
                      <a:pt x="134" y="1681"/>
                      <a:pt x="134" y="1835"/>
                    </a:cubicBezTo>
                    <a:cubicBezTo>
                      <a:pt x="134" y="1999"/>
                      <a:pt x="155" y="2163"/>
                      <a:pt x="216" y="2317"/>
                    </a:cubicBezTo>
                    <a:cubicBezTo>
                      <a:pt x="257" y="2450"/>
                      <a:pt x="339" y="2563"/>
                      <a:pt x="431" y="2665"/>
                    </a:cubicBezTo>
                    <a:cubicBezTo>
                      <a:pt x="544" y="2768"/>
                      <a:pt x="678" y="2850"/>
                      <a:pt x="821" y="2922"/>
                    </a:cubicBezTo>
                    <a:cubicBezTo>
                      <a:pt x="995" y="2993"/>
                      <a:pt x="1180" y="3055"/>
                      <a:pt x="1364" y="3096"/>
                    </a:cubicBezTo>
                    <a:cubicBezTo>
                      <a:pt x="1590" y="3147"/>
                      <a:pt x="1795" y="3199"/>
                      <a:pt x="1969" y="3240"/>
                    </a:cubicBezTo>
                    <a:cubicBezTo>
                      <a:pt x="2113" y="3270"/>
                      <a:pt x="2256" y="3301"/>
                      <a:pt x="2400" y="3352"/>
                    </a:cubicBezTo>
                    <a:cubicBezTo>
                      <a:pt x="2502" y="3383"/>
                      <a:pt x="2595" y="3434"/>
                      <a:pt x="2666" y="3506"/>
                    </a:cubicBezTo>
                    <a:cubicBezTo>
                      <a:pt x="2728" y="3568"/>
                      <a:pt x="2759" y="3639"/>
                      <a:pt x="2759" y="3732"/>
                    </a:cubicBezTo>
                    <a:cubicBezTo>
                      <a:pt x="2759" y="3814"/>
                      <a:pt x="2728" y="3896"/>
                      <a:pt x="2677" y="3967"/>
                    </a:cubicBezTo>
                    <a:cubicBezTo>
                      <a:pt x="2615" y="4029"/>
                      <a:pt x="2543" y="4090"/>
                      <a:pt x="2461" y="4131"/>
                    </a:cubicBezTo>
                    <a:cubicBezTo>
                      <a:pt x="2369" y="4172"/>
                      <a:pt x="2266" y="4203"/>
                      <a:pt x="2154" y="4224"/>
                    </a:cubicBezTo>
                    <a:cubicBezTo>
                      <a:pt x="2041" y="4244"/>
                      <a:pt x="1918" y="4254"/>
                      <a:pt x="1795" y="4254"/>
                    </a:cubicBezTo>
                    <a:cubicBezTo>
                      <a:pt x="1662" y="4254"/>
                      <a:pt x="1528" y="4234"/>
                      <a:pt x="1405" y="4213"/>
                    </a:cubicBezTo>
                    <a:cubicBezTo>
                      <a:pt x="1313" y="4183"/>
                      <a:pt x="1221" y="4152"/>
                      <a:pt x="1139" y="4111"/>
                    </a:cubicBezTo>
                    <a:cubicBezTo>
                      <a:pt x="1077" y="4070"/>
                      <a:pt x="1016" y="4019"/>
                      <a:pt x="975" y="3967"/>
                    </a:cubicBezTo>
                    <a:cubicBezTo>
                      <a:pt x="934" y="3916"/>
                      <a:pt x="893" y="3855"/>
                      <a:pt x="862" y="3803"/>
                    </a:cubicBezTo>
                    <a:cubicBezTo>
                      <a:pt x="842" y="3752"/>
                      <a:pt x="811" y="3721"/>
                      <a:pt x="770" y="3691"/>
                    </a:cubicBezTo>
                    <a:cubicBezTo>
                      <a:pt x="719" y="3660"/>
                      <a:pt x="667" y="3650"/>
                      <a:pt x="616" y="3650"/>
                    </a:cubicBezTo>
                    <a:lnTo>
                      <a:pt x="175" y="3650"/>
                    </a:lnTo>
                    <a:cubicBezTo>
                      <a:pt x="134" y="3650"/>
                      <a:pt x="83" y="3670"/>
                      <a:pt x="52" y="3701"/>
                    </a:cubicBezTo>
                    <a:cubicBezTo>
                      <a:pt x="21" y="3732"/>
                      <a:pt x="1" y="3773"/>
                      <a:pt x="11" y="3824"/>
                    </a:cubicBezTo>
                    <a:cubicBezTo>
                      <a:pt x="11" y="3967"/>
                      <a:pt x="62" y="4121"/>
                      <a:pt x="134" y="4254"/>
                    </a:cubicBezTo>
                    <a:cubicBezTo>
                      <a:pt x="216" y="4388"/>
                      <a:pt x="308" y="4500"/>
                      <a:pt x="431" y="4593"/>
                    </a:cubicBezTo>
                    <a:cubicBezTo>
                      <a:pt x="565" y="4705"/>
                      <a:pt x="708" y="4787"/>
                      <a:pt x="862" y="4849"/>
                    </a:cubicBezTo>
                    <a:cubicBezTo>
                      <a:pt x="1026" y="4921"/>
                      <a:pt x="1200" y="4972"/>
                      <a:pt x="1385" y="5003"/>
                    </a:cubicBezTo>
                    <a:lnTo>
                      <a:pt x="1385" y="5423"/>
                    </a:lnTo>
                    <a:cubicBezTo>
                      <a:pt x="1385" y="5464"/>
                      <a:pt x="1405" y="5505"/>
                      <a:pt x="1436" y="5536"/>
                    </a:cubicBezTo>
                    <a:cubicBezTo>
                      <a:pt x="1467" y="5567"/>
                      <a:pt x="1508" y="5587"/>
                      <a:pt x="1549" y="5587"/>
                    </a:cubicBezTo>
                    <a:lnTo>
                      <a:pt x="2061" y="5587"/>
                    </a:lnTo>
                    <a:cubicBezTo>
                      <a:pt x="2143" y="5587"/>
                      <a:pt x="2225" y="5515"/>
                      <a:pt x="2225" y="5423"/>
                    </a:cubicBezTo>
                    <a:lnTo>
                      <a:pt x="2225" y="5003"/>
                    </a:lnTo>
                    <a:cubicBezTo>
                      <a:pt x="2420" y="4972"/>
                      <a:pt x="2615" y="4921"/>
                      <a:pt x="2800" y="4849"/>
                    </a:cubicBezTo>
                    <a:cubicBezTo>
                      <a:pt x="2964" y="4777"/>
                      <a:pt x="3107" y="4685"/>
                      <a:pt x="3230" y="4562"/>
                    </a:cubicBezTo>
                    <a:cubicBezTo>
                      <a:pt x="3353" y="4459"/>
                      <a:pt x="3445" y="4326"/>
                      <a:pt x="3507" y="4183"/>
                    </a:cubicBezTo>
                    <a:cubicBezTo>
                      <a:pt x="3568" y="4039"/>
                      <a:pt x="3599" y="3885"/>
                      <a:pt x="3599" y="3721"/>
                    </a:cubicBezTo>
                    <a:cubicBezTo>
                      <a:pt x="3599" y="3568"/>
                      <a:pt x="3579" y="3414"/>
                      <a:pt x="3527" y="3270"/>
                    </a:cubicBezTo>
                    <a:cubicBezTo>
                      <a:pt x="3476" y="3137"/>
                      <a:pt x="3394" y="3014"/>
                      <a:pt x="3292" y="2922"/>
                    </a:cubicBezTo>
                    <a:cubicBezTo>
                      <a:pt x="3169" y="2809"/>
                      <a:pt x="3025" y="2727"/>
                      <a:pt x="2871" y="2665"/>
                    </a:cubicBezTo>
                    <a:cubicBezTo>
                      <a:pt x="2666" y="2583"/>
                      <a:pt x="2451" y="2522"/>
                      <a:pt x="2236" y="2471"/>
                    </a:cubicBezTo>
                    <a:cubicBezTo>
                      <a:pt x="2010" y="2430"/>
                      <a:pt x="1815" y="2378"/>
                      <a:pt x="1651" y="2348"/>
                    </a:cubicBezTo>
                    <a:cubicBezTo>
                      <a:pt x="1518" y="2317"/>
                      <a:pt x="1385" y="2276"/>
                      <a:pt x="1262" y="2214"/>
                    </a:cubicBezTo>
                    <a:cubicBezTo>
                      <a:pt x="1180" y="2184"/>
                      <a:pt x="1098" y="2132"/>
                      <a:pt x="1047" y="2061"/>
                    </a:cubicBezTo>
                    <a:cubicBezTo>
                      <a:pt x="954" y="1927"/>
                      <a:pt x="954" y="1753"/>
                      <a:pt x="1036" y="1620"/>
                    </a:cubicBezTo>
                    <a:cubicBezTo>
                      <a:pt x="1077" y="1558"/>
                      <a:pt x="1139" y="1497"/>
                      <a:pt x="1211" y="1466"/>
                    </a:cubicBezTo>
                    <a:cubicBezTo>
                      <a:pt x="1293" y="1415"/>
                      <a:pt x="1375" y="1384"/>
                      <a:pt x="1467" y="1363"/>
                    </a:cubicBezTo>
                    <a:cubicBezTo>
                      <a:pt x="1544" y="1340"/>
                      <a:pt x="1621" y="1329"/>
                      <a:pt x="1698" y="1329"/>
                    </a:cubicBezTo>
                    <a:cubicBezTo>
                      <a:pt x="1723" y="1329"/>
                      <a:pt x="1749" y="1330"/>
                      <a:pt x="1774" y="1333"/>
                    </a:cubicBezTo>
                    <a:cubicBezTo>
                      <a:pt x="1807" y="1329"/>
                      <a:pt x="1840" y="1328"/>
                      <a:pt x="1873" y="1328"/>
                    </a:cubicBezTo>
                    <a:cubicBezTo>
                      <a:pt x="2034" y="1328"/>
                      <a:pt x="2193" y="1369"/>
                      <a:pt x="2338" y="1446"/>
                    </a:cubicBezTo>
                    <a:cubicBezTo>
                      <a:pt x="2451" y="1507"/>
                      <a:pt x="2543" y="1599"/>
                      <a:pt x="2615" y="1712"/>
                    </a:cubicBezTo>
                    <a:cubicBezTo>
                      <a:pt x="2646" y="1753"/>
                      <a:pt x="2677" y="1794"/>
                      <a:pt x="2718" y="1825"/>
                    </a:cubicBezTo>
                    <a:cubicBezTo>
                      <a:pt x="2759" y="1856"/>
                      <a:pt x="2820" y="1866"/>
                      <a:pt x="2871" y="1866"/>
                    </a:cubicBezTo>
                    <a:lnTo>
                      <a:pt x="3312" y="1866"/>
                    </a:lnTo>
                    <a:cubicBezTo>
                      <a:pt x="3353" y="1866"/>
                      <a:pt x="3394" y="1845"/>
                      <a:pt x="3425" y="1815"/>
                    </a:cubicBezTo>
                    <a:cubicBezTo>
                      <a:pt x="3466" y="1784"/>
                      <a:pt x="3476" y="1743"/>
                      <a:pt x="3476" y="1692"/>
                    </a:cubicBezTo>
                    <a:cubicBezTo>
                      <a:pt x="3466" y="1579"/>
                      <a:pt x="3435" y="1476"/>
                      <a:pt x="3384" y="1374"/>
                    </a:cubicBezTo>
                    <a:cubicBezTo>
                      <a:pt x="3322" y="1251"/>
                      <a:pt x="3240" y="1138"/>
                      <a:pt x="3148" y="1046"/>
                    </a:cubicBezTo>
                    <a:cubicBezTo>
                      <a:pt x="3035" y="933"/>
                      <a:pt x="2902" y="841"/>
                      <a:pt x="2759" y="769"/>
                    </a:cubicBezTo>
                    <a:cubicBezTo>
                      <a:pt x="2595" y="687"/>
                      <a:pt x="2410" y="625"/>
                      <a:pt x="2225" y="595"/>
                    </a:cubicBezTo>
                    <a:lnTo>
                      <a:pt x="2225" y="164"/>
                    </a:lnTo>
                    <a:cubicBezTo>
                      <a:pt x="2225" y="123"/>
                      <a:pt x="2205" y="72"/>
                      <a:pt x="2174" y="51"/>
                    </a:cubicBezTo>
                    <a:cubicBezTo>
                      <a:pt x="2143" y="10"/>
                      <a:pt x="2102" y="0"/>
                      <a:pt x="2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1"/>
              <p:cNvSpPr/>
              <p:nvPr/>
            </p:nvSpPr>
            <p:spPr>
              <a:xfrm>
                <a:off x="1872864" y="1451368"/>
                <a:ext cx="153735" cy="240775"/>
              </a:xfrm>
              <a:custGeom>
                <a:avLst/>
                <a:gdLst/>
                <a:ahLst/>
                <a:cxnLst/>
                <a:rect l="l" t="t" r="r" b="b"/>
                <a:pathLst>
                  <a:path w="2010" h="3148" extrusionOk="0">
                    <a:moveTo>
                      <a:pt x="862" y="1"/>
                    </a:moveTo>
                    <a:cubicBezTo>
                      <a:pt x="841" y="1"/>
                      <a:pt x="821" y="11"/>
                      <a:pt x="800" y="31"/>
                    </a:cubicBezTo>
                    <a:cubicBezTo>
                      <a:pt x="780" y="52"/>
                      <a:pt x="769" y="72"/>
                      <a:pt x="769" y="93"/>
                    </a:cubicBezTo>
                    <a:lnTo>
                      <a:pt x="769" y="339"/>
                    </a:lnTo>
                    <a:cubicBezTo>
                      <a:pt x="677" y="349"/>
                      <a:pt x="575" y="380"/>
                      <a:pt x="493" y="421"/>
                    </a:cubicBezTo>
                    <a:cubicBezTo>
                      <a:pt x="411" y="462"/>
                      <a:pt x="329" y="513"/>
                      <a:pt x="267" y="575"/>
                    </a:cubicBezTo>
                    <a:cubicBezTo>
                      <a:pt x="206" y="636"/>
                      <a:pt x="154" y="708"/>
                      <a:pt x="124" y="780"/>
                    </a:cubicBezTo>
                    <a:cubicBezTo>
                      <a:pt x="83" y="862"/>
                      <a:pt x="72" y="954"/>
                      <a:pt x="72" y="1036"/>
                    </a:cubicBezTo>
                    <a:cubicBezTo>
                      <a:pt x="72" y="1128"/>
                      <a:pt x="83" y="1220"/>
                      <a:pt x="113" y="1313"/>
                    </a:cubicBezTo>
                    <a:cubicBezTo>
                      <a:pt x="144" y="1384"/>
                      <a:pt x="185" y="1456"/>
                      <a:pt x="236" y="1507"/>
                    </a:cubicBezTo>
                    <a:cubicBezTo>
                      <a:pt x="298" y="1569"/>
                      <a:pt x="380" y="1610"/>
                      <a:pt x="452" y="1651"/>
                    </a:cubicBezTo>
                    <a:cubicBezTo>
                      <a:pt x="554" y="1692"/>
                      <a:pt x="657" y="1723"/>
                      <a:pt x="759" y="1743"/>
                    </a:cubicBezTo>
                    <a:cubicBezTo>
                      <a:pt x="892" y="1774"/>
                      <a:pt x="1005" y="1805"/>
                      <a:pt x="1097" y="1825"/>
                    </a:cubicBezTo>
                    <a:cubicBezTo>
                      <a:pt x="1180" y="1846"/>
                      <a:pt x="1262" y="1866"/>
                      <a:pt x="1344" y="1897"/>
                    </a:cubicBezTo>
                    <a:cubicBezTo>
                      <a:pt x="1405" y="1907"/>
                      <a:pt x="1446" y="1938"/>
                      <a:pt x="1497" y="1979"/>
                    </a:cubicBezTo>
                    <a:cubicBezTo>
                      <a:pt x="1528" y="2010"/>
                      <a:pt x="1549" y="2061"/>
                      <a:pt x="1538" y="2102"/>
                    </a:cubicBezTo>
                    <a:cubicBezTo>
                      <a:pt x="1538" y="2153"/>
                      <a:pt x="1528" y="2194"/>
                      <a:pt x="1497" y="2235"/>
                    </a:cubicBezTo>
                    <a:cubicBezTo>
                      <a:pt x="1467" y="2276"/>
                      <a:pt x="1426" y="2307"/>
                      <a:pt x="1374" y="2328"/>
                    </a:cubicBezTo>
                    <a:cubicBezTo>
                      <a:pt x="1323" y="2348"/>
                      <a:pt x="1272" y="2369"/>
                      <a:pt x="1210" y="2379"/>
                    </a:cubicBezTo>
                    <a:cubicBezTo>
                      <a:pt x="1138" y="2389"/>
                      <a:pt x="1077" y="2389"/>
                      <a:pt x="1005" y="2389"/>
                    </a:cubicBezTo>
                    <a:cubicBezTo>
                      <a:pt x="986" y="2392"/>
                      <a:pt x="966" y="2393"/>
                      <a:pt x="946" y="2393"/>
                    </a:cubicBezTo>
                    <a:cubicBezTo>
                      <a:pt x="890" y="2393"/>
                      <a:pt x="832" y="2384"/>
                      <a:pt x="780" y="2369"/>
                    </a:cubicBezTo>
                    <a:cubicBezTo>
                      <a:pt x="728" y="2358"/>
                      <a:pt x="677" y="2338"/>
                      <a:pt x="636" y="2317"/>
                    </a:cubicBezTo>
                    <a:cubicBezTo>
                      <a:pt x="595" y="2297"/>
                      <a:pt x="564" y="2266"/>
                      <a:pt x="544" y="2235"/>
                    </a:cubicBezTo>
                    <a:cubicBezTo>
                      <a:pt x="523" y="2205"/>
                      <a:pt x="503" y="2174"/>
                      <a:pt x="482" y="2143"/>
                    </a:cubicBezTo>
                    <a:cubicBezTo>
                      <a:pt x="472" y="2112"/>
                      <a:pt x="452" y="2092"/>
                      <a:pt x="431" y="2082"/>
                    </a:cubicBezTo>
                    <a:cubicBezTo>
                      <a:pt x="400" y="2061"/>
                      <a:pt x="370" y="2061"/>
                      <a:pt x="339" y="2061"/>
                    </a:cubicBezTo>
                    <a:lnTo>
                      <a:pt x="93" y="2061"/>
                    </a:lnTo>
                    <a:cubicBezTo>
                      <a:pt x="72" y="2061"/>
                      <a:pt x="42" y="2071"/>
                      <a:pt x="31" y="2082"/>
                    </a:cubicBezTo>
                    <a:cubicBezTo>
                      <a:pt x="11" y="2102"/>
                      <a:pt x="1" y="2123"/>
                      <a:pt x="1" y="2153"/>
                    </a:cubicBezTo>
                    <a:cubicBezTo>
                      <a:pt x="1" y="2235"/>
                      <a:pt x="31" y="2317"/>
                      <a:pt x="72" y="2399"/>
                    </a:cubicBezTo>
                    <a:cubicBezTo>
                      <a:pt x="113" y="2471"/>
                      <a:pt x="165" y="2533"/>
                      <a:pt x="236" y="2594"/>
                    </a:cubicBezTo>
                    <a:cubicBezTo>
                      <a:pt x="308" y="2645"/>
                      <a:pt x="390" y="2697"/>
                      <a:pt x="482" y="2727"/>
                    </a:cubicBezTo>
                    <a:cubicBezTo>
                      <a:pt x="575" y="2768"/>
                      <a:pt x="667" y="2799"/>
                      <a:pt x="769" y="2809"/>
                    </a:cubicBezTo>
                    <a:lnTo>
                      <a:pt x="769" y="3055"/>
                    </a:lnTo>
                    <a:cubicBezTo>
                      <a:pt x="769" y="3076"/>
                      <a:pt x="780" y="3096"/>
                      <a:pt x="800" y="3117"/>
                    </a:cubicBezTo>
                    <a:cubicBezTo>
                      <a:pt x="821" y="3137"/>
                      <a:pt x="841" y="3148"/>
                      <a:pt x="862" y="3148"/>
                    </a:cubicBezTo>
                    <a:lnTo>
                      <a:pt x="1149" y="3148"/>
                    </a:lnTo>
                    <a:cubicBezTo>
                      <a:pt x="1169" y="3148"/>
                      <a:pt x="1200" y="3137"/>
                      <a:pt x="1210" y="3117"/>
                    </a:cubicBezTo>
                    <a:cubicBezTo>
                      <a:pt x="1231" y="3096"/>
                      <a:pt x="1241" y="3076"/>
                      <a:pt x="1241" y="3055"/>
                    </a:cubicBezTo>
                    <a:lnTo>
                      <a:pt x="1241" y="2820"/>
                    </a:lnTo>
                    <a:cubicBezTo>
                      <a:pt x="1354" y="2799"/>
                      <a:pt x="1467" y="2768"/>
                      <a:pt x="1569" y="2727"/>
                    </a:cubicBezTo>
                    <a:cubicBezTo>
                      <a:pt x="1651" y="2686"/>
                      <a:pt x="1733" y="2635"/>
                      <a:pt x="1805" y="2574"/>
                    </a:cubicBezTo>
                    <a:cubicBezTo>
                      <a:pt x="1877" y="2512"/>
                      <a:pt x="1928" y="2440"/>
                      <a:pt x="1959" y="2358"/>
                    </a:cubicBezTo>
                    <a:cubicBezTo>
                      <a:pt x="2000" y="2276"/>
                      <a:pt x="2010" y="2194"/>
                      <a:pt x="2010" y="2102"/>
                    </a:cubicBezTo>
                    <a:cubicBezTo>
                      <a:pt x="2010" y="2020"/>
                      <a:pt x="2000" y="1928"/>
                      <a:pt x="1969" y="1846"/>
                    </a:cubicBezTo>
                    <a:cubicBezTo>
                      <a:pt x="1948" y="1774"/>
                      <a:pt x="1907" y="1702"/>
                      <a:pt x="1846" y="1651"/>
                    </a:cubicBezTo>
                    <a:cubicBezTo>
                      <a:pt x="1774" y="1589"/>
                      <a:pt x="1692" y="1538"/>
                      <a:pt x="1610" y="1507"/>
                    </a:cubicBezTo>
                    <a:cubicBezTo>
                      <a:pt x="1497" y="1456"/>
                      <a:pt x="1374" y="1425"/>
                      <a:pt x="1251" y="1395"/>
                    </a:cubicBezTo>
                    <a:lnTo>
                      <a:pt x="923" y="1323"/>
                    </a:lnTo>
                    <a:cubicBezTo>
                      <a:pt x="851" y="1302"/>
                      <a:pt x="780" y="1282"/>
                      <a:pt x="708" y="1251"/>
                    </a:cubicBezTo>
                    <a:cubicBezTo>
                      <a:pt x="657" y="1241"/>
                      <a:pt x="616" y="1210"/>
                      <a:pt x="585" y="1169"/>
                    </a:cubicBezTo>
                    <a:cubicBezTo>
                      <a:pt x="534" y="1087"/>
                      <a:pt x="534" y="995"/>
                      <a:pt x="585" y="923"/>
                    </a:cubicBezTo>
                    <a:cubicBezTo>
                      <a:pt x="605" y="882"/>
                      <a:pt x="636" y="851"/>
                      <a:pt x="677" y="831"/>
                    </a:cubicBezTo>
                    <a:cubicBezTo>
                      <a:pt x="718" y="800"/>
                      <a:pt x="769" y="780"/>
                      <a:pt x="821" y="769"/>
                    </a:cubicBezTo>
                    <a:cubicBezTo>
                      <a:pt x="857" y="762"/>
                      <a:pt x="898" y="755"/>
                      <a:pt x="941" y="755"/>
                    </a:cubicBezTo>
                    <a:cubicBezTo>
                      <a:pt x="959" y="755"/>
                      <a:pt x="977" y="756"/>
                      <a:pt x="995" y="759"/>
                    </a:cubicBezTo>
                    <a:cubicBezTo>
                      <a:pt x="1012" y="757"/>
                      <a:pt x="1029" y="757"/>
                      <a:pt x="1047" y="757"/>
                    </a:cubicBezTo>
                    <a:cubicBezTo>
                      <a:pt x="1135" y="757"/>
                      <a:pt x="1227" y="778"/>
                      <a:pt x="1313" y="821"/>
                    </a:cubicBezTo>
                    <a:cubicBezTo>
                      <a:pt x="1374" y="851"/>
                      <a:pt x="1426" y="913"/>
                      <a:pt x="1467" y="974"/>
                    </a:cubicBezTo>
                    <a:cubicBezTo>
                      <a:pt x="1477" y="995"/>
                      <a:pt x="1497" y="1015"/>
                      <a:pt x="1518" y="1036"/>
                    </a:cubicBezTo>
                    <a:cubicBezTo>
                      <a:pt x="1549" y="1046"/>
                      <a:pt x="1579" y="1056"/>
                      <a:pt x="1610" y="1056"/>
                    </a:cubicBezTo>
                    <a:lnTo>
                      <a:pt x="1856" y="1056"/>
                    </a:lnTo>
                    <a:cubicBezTo>
                      <a:pt x="1877" y="1056"/>
                      <a:pt x="1897" y="1046"/>
                      <a:pt x="1918" y="1026"/>
                    </a:cubicBezTo>
                    <a:cubicBezTo>
                      <a:pt x="1938" y="1015"/>
                      <a:pt x="1948" y="985"/>
                      <a:pt x="1948" y="964"/>
                    </a:cubicBezTo>
                    <a:cubicBezTo>
                      <a:pt x="1938" y="903"/>
                      <a:pt x="1918" y="841"/>
                      <a:pt x="1897" y="780"/>
                    </a:cubicBezTo>
                    <a:cubicBezTo>
                      <a:pt x="1866" y="718"/>
                      <a:pt x="1815" y="646"/>
                      <a:pt x="1764" y="595"/>
                    </a:cubicBezTo>
                    <a:cubicBezTo>
                      <a:pt x="1702" y="534"/>
                      <a:pt x="1631" y="482"/>
                      <a:pt x="1549" y="441"/>
                    </a:cubicBezTo>
                    <a:cubicBezTo>
                      <a:pt x="1456" y="390"/>
                      <a:pt x="1354" y="359"/>
                      <a:pt x="1251" y="339"/>
                    </a:cubicBezTo>
                    <a:lnTo>
                      <a:pt x="1241" y="93"/>
                    </a:lnTo>
                    <a:cubicBezTo>
                      <a:pt x="1241" y="72"/>
                      <a:pt x="1231" y="52"/>
                      <a:pt x="1210" y="31"/>
                    </a:cubicBezTo>
                    <a:cubicBezTo>
                      <a:pt x="1200" y="11"/>
                      <a:pt x="1169" y="1"/>
                      <a:pt x="1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 name="Google Shape;747;p47">
            <a:extLst>
              <a:ext uri="{FF2B5EF4-FFF2-40B4-BE49-F238E27FC236}">
                <a16:creationId xmlns:a16="http://schemas.microsoft.com/office/drawing/2014/main" id="{B05CEFD7-26E6-4F11-A68B-A86A6D0A53EF}"/>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Following Avg Age)</a:t>
            </a:r>
            <a:endParaRPr sz="2000" b="1" dirty="0">
              <a:solidFill>
                <a:schemeClr val="dk1"/>
              </a:solidFill>
              <a:latin typeface="Montserrat"/>
              <a:ea typeface="Montserrat"/>
              <a:cs typeface="Montserrat"/>
              <a:sym typeface="Montserrat"/>
            </a:endParaRPr>
          </a:p>
        </p:txBody>
      </p:sp>
      <p:pic>
        <p:nvPicPr>
          <p:cNvPr id="3" name="Picture 2" descr="Text&#10;&#10;Description automatically generated">
            <a:extLst>
              <a:ext uri="{FF2B5EF4-FFF2-40B4-BE49-F238E27FC236}">
                <a16:creationId xmlns:a16="http://schemas.microsoft.com/office/drawing/2014/main" id="{965140F3-B32A-49F0-A66A-E6EF2A243880}"/>
              </a:ext>
            </a:extLst>
          </p:cNvPr>
          <p:cNvPicPr>
            <a:picLocks noChangeAspect="1"/>
          </p:cNvPicPr>
          <p:nvPr/>
        </p:nvPicPr>
        <p:blipFill rotWithShape="1">
          <a:blip r:embed="rId3"/>
          <a:srcRect l="3484" t="4579" r="3590" b="4782"/>
          <a:stretch/>
        </p:blipFill>
        <p:spPr>
          <a:xfrm>
            <a:off x="1470313" y="436769"/>
            <a:ext cx="6203373" cy="4706731"/>
          </a:xfrm>
          <a:prstGeom prst="rect">
            <a:avLst/>
          </a:prstGeom>
        </p:spPr>
      </p:pic>
    </p:spTree>
    <p:extLst>
      <p:ext uri="{BB962C8B-B14F-4D97-AF65-F5344CB8AC3E}">
        <p14:creationId xmlns:p14="http://schemas.microsoft.com/office/powerpoint/2010/main" val="1036199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4" name="Google Shape;747;p47">
            <a:extLst>
              <a:ext uri="{FF2B5EF4-FFF2-40B4-BE49-F238E27FC236}">
                <a16:creationId xmlns:a16="http://schemas.microsoft.com/office/drawing/2014/main" id="{46F83964-FFC0-4C1B-BF42-FD082A579D87}"/>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Following Avg Age)</a:t>
            </a:r>
            <a:endParaRPr sz="2000" b="1" dirty="0">
              <a:solidFill>
                <a:schemeClr val="dk1"/>
              </a:solidFill>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95A0D5E5-0F22-4666-A472-CA1656BA35F3}"/>
              </a:ext>
            </a:extLst>
          </p:cNvPr>
          <p:cNvPicPr>
            <a:picLocks noChangeAspect="1"/>
          </p:cNvPicPr>
          <p:nvPr/>
        </p:nvPicPr>
        <p:blipFill>
          <a:blip r:embed="rId3"/>
          <a:stretch>
            <a:fillRect/>
          </a:stretch>
        </p:blipFill>
        <p:spPr>
          <a:xfrm>
            <a:off x="169622" y="501463"/>
            <a:ext cx="4429605" cy="1992129"/>
          </a:xfrm>
          <a:prstGeom prst="rect">
            <a:avLst/>
          </a:prstGeom>
        </p:spPr>
      </p:pic>
      <p:pic>
        <p:nvPicPr>
          <p:cNvPr id="7" name="Picture 6">
            <a:extLst>
              <a:ext uri="{FF2B5EF4-FFF2-40B4-BE49-F238E27FC236}">
                <a16:creationId xmlns:a16="http://schemas.microsoft.com/office/drawing/2014/main" id="{2ACE23DD-AF47-4873-A9B2-CB9E7DCEBF18}"/>
              </a:ext>
            </a:extLst>
          </p:cNvPr>
          <p:cNvPicPr>
            <a:picLocks noChangeAspect="1"/>
          </p:cNvPicPr>
          <p:nvPr/>
        </p:nvPicPr>
        <p:blipFill>
          <a:blip r:embed="rId4"/>
          <a:stretch>
            <a:fillRect/>
          </a:stretch>
        </p:blipFill>
        <p:spPr>
          <a:xfrm>
            <a:off x="4683620" y="1982399"/>
            <a:ext cx="4429605" cy="3075330"/>
          </a:xfrm>
          <a:prstGeom prst="rect">
            <a:avLst/>
          </a:prstGeom>
        </p:spPr>
      </p:pic>
      <p:sp>
        <p:nvSpPr>
          <p:cNvPr id="49" name="Google Shape;720;p46">
            <a:extLst>
              <a:ext uri="{FF2B5EF4-FFF2-40B4-BE49-F238E27FC236}">
                <a16:creationId xmlns:a16="http://schemas.microsoft.com/office/drawing/2014/main" id="{68FC414B-37A9-426C-AAEF-4469C2A55EF8}"/>
              </a:ext>
            </a:extLst>
          </p:cNvPr>
          <p:cNvSpPr txBox="1">
            <a:spLocks/>
          </p:cNvSpPr>
          <p:nvPr/>
        </p:nvSpPr>
        <p:spPr>
          <a:xfrm>
            <a:off x="311978" y="3048500"/>
            <a:ext cx="3746479" cy="17098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Correlation obtained from the model:</a:t>
            </a:r>
          </a:p>
          <a:p>
            <a:pPr>
              <a:lnSpc>
                <a:spcPct val="115000"/>
              </a:lnSpc>
            </a:pPr>
            <a:r>
              <a:rPr lang="en-US" sz="1400" b="0" dirty="0">
                <a:solidFill>
                  <a:srgbClr val="000000"/>
                </a:solidFill>
                <a:latin typeface="Times New Roman"/>
                <a:cs typeface="Times New Roman"/>
                <a:sym typeface="Times New Roman"/>
              </a:rPr>
              <a:t>0.285585</a:t>
            </a:r>
          </a:p>
          <a:p>
            <a:pPr>
              <a:lnSpc>
                <a:spcPct val="115000"/>
              </a:lnSpc>
            </a:pPr>
            <a:r>
              <a:rPr lang="en-US" sz="1400" b="0" dirty="0">
                <a:solidFill>
                  <a:srgbClr val="000000"/>
                </a:solidFill>
                <a:latin typeface="Times New Roman"/>
                <a:cs typeface="Times New Roman"/>
                <a:sym typeface="Times New Roman"/>
              </a:rPr>
              <a:t>Obtained Linear Regression equation:</a:t>
            </a:r>
          </a:p>
          <a:p>
            <a:pPr>
              <a:lnSpc>
                <a:spcPct val="115000"/>
              </a:lnSpc>
            </a:pPr>
            <a:r>
              <a:rPr lang="en-US" sz="1400" b="0" dirty="0">
                <a:solidFill>
                  <a:srgbClr val="000000"/>
                </a:solidFill>
                <a:latin typeface="Times New Roman"/>
                <a:cs typeface="Times New Roman"/>
                <a:sym typeface="Times New Roman"/>
              </a:rPr>
              <a:t>y=-0.01974x+0.24275</a:t>
            </a:r>
            <a:endParaRPr lang="en-US" sz="1600" dirty="0"/>
          </a:p>
        </p:txBody>
      </p:sp>
    </p:spTree>
    <p:extLst>
      <p:ext uri="{BB962C8B-B14F-4D97-AF65-F5344CB8AC3E}">
        <p14:creationId xmlns:p14="http://schemas.microsoft.com/office/powerpoint/2010/main" val="3292901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55" name="Google Shape;720;p46">
            <a:extLst>
              <a:ext uri="{FF2B5EF4-FFF2-40B4-BE49-F238E27FC236}">
                <a16:creationId xmlns:a16="http://schemas.microsoft.com/office/drawing/2014/main" id="{65BB2DF0-924F-4B29-819F-3263EBAF9AF1}"/>
              </a:ext>
            </a:extLst>
          </p:cNvPr>
          <p:cNvSpPr txBox="1">
            <a:spLocks/>
          </p:cNvSpPr>
          <p:nvPr/>
        </p:nvSpPr>
        <p:spPr>
          <a:xfrm>
            <a:off x="578360" y="73208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Line of Regression:</a:t>
            </a:r>
            <a:endParaRPr lang="en-US" sz="1600" dirty="0"/>
          </a:p>
        </p:txBody>
      </p:sp>
      <p:sp>
        <p:nvSpPr>
          <p:cNvPr id="56" name="Google Shape;720;p46">
            <a:extLst>
              <a:ext uri="{FF2B5EF4-FFF2-40B4-BE49-F238E27FC236}">
                <a16:creationId xmlns:a16="http://schemas.microsoft.com/office/drawing/2014/main" id="{25211386-7AA3-4086-B3F6-BDDB90C28FCD}"/>
              </a:ext>
            </a:extLst>
          </p:cNvPr>
          <p:cNvSpPr txBox="1">
            <a:spLocks/>
          </p:cNvSpPr>
          <p:nvPr/>
        </p:nvSpPr>
        <p:spPr>
          <a:xfrm>
            <a:off x="4572000" y="667572"/>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Density Plot:</a:t>
            </a:r>
            <a:endParaRPr lang="en-US" sz="1600" dirty="0"/>
          </a:p>
        </p:txBody>
      </p:sp>
      <p:pic>
        <p:nvPicPr>
          <p:cNvPr id="3" name="Picture 2">
            <a:extLst>
              <a:ext uri="{FF2B5EF4-FFF2-40B4-BE49-F238E27FC236}">
                <a16:creationId xmlns:a16="http://schemas.microsoft.com/office/drawing/2014/main" id="{47BF23FD-86D3-4A97-99F0-BCC53C922E49}"/>
              </a:ext>
            </a:extLst>
          </p:cNvPr>
          <p:cNvPicPr>
            <a:picLocks noChangeAspect="1"/>
          </p:cNvPicPr>
          <p:nvPr/>
        </p:nvPicPr>
        <p:blipFill>
          <a:blip r:embed="rId3"/>
          <a:stretch>
            <a:fillRect/>
          </a:stretch>
        </p:blipFill>
        <p:spPr>
          <a:xfrm>
            <a:off x="298541" y="1262274"/>
            <a:ext cx="3201376" cy="3201376"/>
          </a:xfrm>
          <a:prstGeom prst="rect">
            <a:avLst/>
          </a:prstGeom>
        </p:spPr>
      </p:pic>
      <p:pic>
        <p:nvPicPr>
          <p:cNvPr id="5" name="Picture 4">
            <a:extLst>
              <a:ext uri="{FF2B5EF4-FFF2-40B4-BE49-F238E27FC236}">
                <a16:creationId xmlns:a16="http://schemas.microsoft.com/office/drawing/2014/main" id="{354B443F-C77C-41AE-ABD1-8379C373979F}"/>
              </a:ext>
            </a:extLst>
          </p:cNvPr>
          <p:cNvPicPr>
            <a:picLocks noChangeAspect="1"/>
          </p:cNvPicPr>
          <p:nvPr/>
        </p:nvPicPr>
        <p:blipFill>
          <a:blip r:embed="rId4"/>
          <a:stretch>
            <a:fillRect/>
          </a:stretch>
        </p:blipFill>
        <p:spPr>
          <a:xfrm>
            <a:off x="3950365" y="1099637"/>
            <a:ext cx="3387439" cy="3526649"/>
          </a:xfrm>
          <a:prstGeom prst="rect">
            <a:avLst/>
          </a:prstGeom>
        </p:spPr>
      </p:pic>
    </p:spTree>
    <p:extLst>
      <p:ext uri="{BB962C8B-B14F-4D97-AF65-F5344CB8AC3E}">
        <p14:creationId xmlns:p14="http://schemas.microsoft.com/office/powerpoint/2010/main" val="3573967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 name="Google Shape;747;p47">
            <a:extLst>
              <a:ext uri="{FF2B5EF4-FFF2-40B4-BE49-F238E27FC236}">
                <a16:creationId xmlns:a16="http://schemas.microsoft.com/office/drawing/2014/main" id="{B05CEFD7-26E6-4F11-A68B-A86A6D0A53EF}"/>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Following Rate)</a:t>
            </a:r>
            <a:endParaRPr sz="2000" b="1" dirty="0">
              <a:solidFill>
                <a:schemeClr val="dk1"/>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459EF886-07B0-4E63-BF7C-02A3CDF62D7E}"/>
              </a:ext>
            </a:extLst>
          </p:cNvPr>
          <p:cNvPicPr>
            <a:picLocks noChangeAspect="1"/>
          </p:cNvPicPr>
          <p:nvPr/>
        </p:nvPicPr>
        <p:blipFill rotWithShape="1">
          <a:blip r:embed="rId3"/>
          <a:srcRect l="3406" t="4445" r="3516" b="4377"/>
          <a:stretch/>
        </p:blipFill>
        <p:spPr>
          <a:xfrm>
            <a:off x="1617518" y="360218"/>
            <a:ext cx="5908964" cy="4689764"/>
          </a:xfrm>
          <a:prstGeom prst="rect">
            <a:avLst/>
          </a:prstGeom>
        </p:spPr>
      </p:pic>
    </p:spTree>
    <p:extLst>
      <p:ext uri="{BB962C8B-B14F-4D97-AF65-F5344CB8AC3E}">
        <p14:creationId xmlns:p14="http://schemas.microsoft.com/office/powerpoint/2010/main" val="3503923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4" name="Google Shape;747;p47">
            <a:extLst>
              <a:ext uri="{FF2B5EF4-FFF2-40B4-BE49-F238E27FC236}">
                <a16:creationId xmlns:a16="http://schemas.microsoft.com/office/drawing/2014/main" id="{46F83964-FFC0-4C1B-BF42-FD082A579D87}"/>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Linear Regression Model (Age Grp vs Following Rate)</a:t>
            </a:r>
            <a:endParaRPr sz="2000" b="1" dirty="0">
              <a:solidFill>
                <a:schemeClr val="dk1"/>
              </a:solidFill>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14E66A7F-CA00-4D98-AAC9-BA2C12342423}"/>
              </a:ext>
            </a:extLst>
          </p:cNvPr>
          <p:cNvPicPr>
            <a:picLocks noChangeAspect="1"/>
          </p:cNvPicPr>
          <p:nvPr/>
        </p:nvPicPr>
        <p:blipFill>
          <a:blip r:embed="rId3"/>
          <a:stretch>
            <a:fillRect/>
          </a:stretch>
        </p:blipFill>
        <p:spPr>
          <a:xfrm>
            <a:off x="83003" y="562525"/>
            <a:ext cx="4574305" cy="2153581"/>
          </a:xfrm>
          <a:prstGeom prst="rect">
            <a:avLst/>
          </a:prstGeom>
        </p:spPr>
      </p:pic>
      <p:pic>
        <p:nvPicPr>
          <p:cNvPr id="8" name="Picture 7">
            <a:extLst>
              <a:ext uri="{FF2B5EF4-FFF2-40B4-BE49-F238E27FC236}">
                <a16:creationId xmlns:a16="http://schemas.microsoft.com/office/drawing/2014/main" id="{8FE67CA2-FC0E-42AB-80EE-56B05AED8846}"/>
              </a:ext>
            </a:extLst>
          </p:cNvPr>
          <p:cNvPicPr>
            <a:picLocks noChangeAspect="1"/>
          </p:cNvPicPr>
          <p:nvPr/>
        </p:nvPicPr>
        <p:blipFill>
          <a:blip r:embed="rId4"/>
          <a:stretch>
            <a:fillRect/>
          </a:stretch>
        </p:blipFill>
        <p:spPr>
          <a:xfrm>
            <a:off x="4698970" y="1928203"/>
            <a:ext cx="4362027" cy="3088615"/>
          </a:xfrm>
          <a:prstGeom prst="rect">
            <a:avLst/>
          </a:prstGeom>
        </p:spPr>
      </p:pic>
      <p:sp>
        <p:nvSpPr>
          <p:cNvPr id="9" name="Google Shape;720;p46">
            <a:extLst>
              <a:ext uri="{FF2B5EF4-FFF2-40B4-BE49-F238E27FC236}">
                <a16:creationId xmlns:a16="http://schemas.microsoft.com/office/drawing/2014/main" id="{7107B49A-C7C6-4763-AC30-6C13294B5707}"/>
              </a:ext>
            </a:extLst>
          </p:cNvPr>
          <p:cNvSpPr txBox="1">
            <a:spLocks/>
          </p:cNvSpPr>
          <p:nvPr/>
        </p:nvSpPr>
        <p:spPr>
          <a:xfrm>
            <a:off x="311978" y="3048500"/>
            <a:ext cx="3746479" cy="17098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Correlation obtained from the model:</a:t>
            </a:r>
          </a:p>
          <a:p>
            <a:pPr>
              <a:lnSpc>
                <a:spcPct val="115000"/>
              </a:lnSpc>
            </a:pPr>
            <a:r>
              <a:rPr lang="en-US" sz="1400" b="0" dirty="0">
                <a:solidFill>
                  <a:srgbClr val="000000"/>
                </a:solidFill>
                <a:latin typeface="Times New Roman"/>
                <a:cs typeface="Times New Roman"/>
                <a:sym typeface="Times New Roman"/>
              </a:rPr>
              <a:t>0.0231947</a:t>
            </a:r>
          </a:p>
          <a:p>
            <a:pPr>
              <a:lnSpc>
                <a:spcPct val="115000"/>
              </a:lnSpc>
            </a:pPr>
            <a:r>
              <a:rPr lang="en-US" sz="1400" b="0" dirty="0">
                <a:solidFill>
                  <a:srgbClr val="000000"/>
                </a:solidFill>
                <a:latin typeface="Times New Roman"/>
                <a:cs typeface="Times New Roman"/>
                <a:sym typeface="Times New Roman"/>
              </a:rPr>
              <a:t>Obtained Linear Regression equation:</a:t>
            </a:r>
          </a:p>
          <a:p>
            <a:pPr>
              <a:lnSpc>
                <a:spcPct val="115000"/>
              </a:lnSpc>
            </a:pPr>
            <a:r>
              <a:rPr lang="en-US" sz="1400" b="0" dirty="0">
                <a:solidFill>
                  <a:srgbClr val="000000"/>
                </a:solidFill>
                <a:latin typeface="Times New Roman"/>
                <a:cs typeface="Times New Roman"/>
                <a:sym typeface="Times New Roman"/>
              </a:rPr>
              <a:t>y=-0.009347x+0.052583</a:t>
            </a:r>
            <a:endParaRPr lang="en-US" sz="1600" dirty="0"/>
          </a:p>
        </p:txBody>
      </p:sp>
    </p:spTree>
    <p:extLst>
      <p:ext uri="{BB962C8B-B14F-4D97-AF65-F5344CB8AC3E}">
        <p14:creationId xmlns:p14="http://schemas.microsoft.com/office/powerpoint/2010/main" val="1230623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55" name="Google Shape;720;p46">
            <a:extLst>
              <a:ext uri="{FF2B5EF4-FFF2-40B4-BE49-F238E27FC236}">
                <a16:creationId xmlns:a16="http://schemas.microsoft.com/office/drawing/2014/main" id="{65BB2DF0-924F-4B29-819F-3263EBAF9AF1}"/>
              </a:ext>
            </a:extLst>
          </p:cNvPr>
          <p:cNvSpPr txBox="1">
            <a:spLocks/>
          </p:cNvSpPr>
          <p:nvPr/>
        </p:nvSpPr>
        <p:spPr>
          <a:xfrm>
            <a:off x="578360" y="73208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Line of Regression:</a:t>
            </a:r>
            <a:endParaRPr lang="en-US" sz="1600" dirty="0"/>
          </a:p>
        </p:txBody>
      </p:sp>
      <p:sp>
        <p:nvSpPr>
          <p:cNvPr id="56" name="Google Shape;720;p46">
            <a:extLst>
              <a:ext uri="{FF2B5EF4-FFF2-40B4-BE49-F238E27FC236}">
                <a16:creationId xmlns:a16="http://schemas.microsoft.com/office/drawing/2014/main" id="{25211386-7AA3-4086-B3F6-BDDB90C28FCD}"/>
              </a:ext>
            </a:extLst>
          </p:cNvPr>
          <p:cNvSpPr txBox="1">
            <a:spLocks/>
          </p:cNvSpPr>
          <p:nvPr/>
        </p:nvSpPr>
        <p:spPr>
          <a:xfrm>
            <a:off x="4150559" y="732081"/>
            <a:ext cx="2641738" cy="298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ontserrat"/>
              <a:buNone/>
              <a:defRPr sz="30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nSpc>
                <a:spcPct val="115000"/>
              </a:lnSpc>
            </a:pPr>
            <a:r>
              <a:rPr lang="en-US" sz="1400" b="0" dirty="0">
                <a:solidFill>
                  <a:srgbClr val="000000"/>
                </a:solidFill>
                <a:latin typeface="Times New Roman"/>
                <a:ea typeface="Times New Roman"/>
                <a:cs typeface="Times New Roman"/>
                <a:sym typeface="Times New Roman"/>
              </a:rPr>
              <a:t>Density Plot:</a:t>
            </a:r>
            <a:endParaRPr lang="en-US" sz="1600" dirty="0"/>
          </a:p>
        </p:txBody>
      </p:sp>
      <p:pic>
        <p:nvPicPr>
          <p:cNvPr id="4" name="Picture 3">
            <a:extLst>
              <a:ext uri="{FF2B5EF4-FFF2-40B4-BE49-F238E27FC236}">
                <a16:creationId xmlns:a16="http://schemas.microsoft.com/office/drawing/2014/main" id="{AF34E0EA-3661-4DD2-97DD-855A56877404}"/>
              </a:ext>
            </a:extLst>
          </p:cNvPr>
          <p:cNvPicPr>
            <a:picLocks noChangeAspect="1"/>
          </p:cNvPicPr>
          <p:nvPr/>
        </p:nvPicPr>
        <p:blipFill>
          <a:blip r:embed="rId3"/>
          <a:stretch>
            <a:fillRect/>
          </a:stretch>
        </p:blipFill>
        <p:spPr>
          <a:xfrm>
            <a:off x="520738" y="1101436"/>
            <a:ext cx="3046808" cy="3037950"/>
          </a:xfrm>
          <a:prstGeom prst="rect">
            <a:avLst/>
          </a:prstGeom>
        </p:spPr>
      </p:pic>
      <p:pic>
        <p:nvPicPr>
          <p:cNvPr id="7" name="Picture 6">
            <a:extLst>
              <a:ext uri="{FF2B5EF4-FFF2-40B4-BE49-F238E27FC236}">
                <a16:creationId xmlns:a16="http://schemas.microsoft.com/office/drawing/2014/main" id="{CE151342-236F-4996-BE9E-2242EB82C063}"/>
              </a:ext>
            </a:extLst>
          </p:cNvPr>
          <p:cNvPicPr>
            <a:picLocks noChangeAspect="1"/>
          </p:cNvPicPr>
          <p:nvPr/>
        </p:nvPicPr>
        <p:blipFill>
          <a:blip r:embed="rId4"/>
          <a:stretch>
            <a:fillRect/>
          </a:stretch>
        </p:blipFill>
        <p:spPr>
          <a:xfrm>
            <a:off x="3892010" y="1030751"/>
            <a:ext cx="3158836" cy="3288257"/>
          </a:xfrm>
          <a:prstGeom prst="rect">
            <a:avLst/>
          </a:prstGeom>
        </p:spPr>
      </p:pic>
    </p:spTree>
    <p:extLst>
      <p:ext uri="{BB962C8B-B14F-4D97-AF65-F5344CB8AC3E}">
        <p14:creationId xmlns:p14="http://schemas.microsoft.com/office/powerpoint/2010/main" val="15621359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6" name="Google Shape;747;p47">
            <a:extLst>
              <a:ext uri="{FF2B5EF4-FFF2-40B4-BE49-F238E27FC236}">
                <a16:creationId xmlns:a16="http://schemas.microsoft.com/office/drawing/2014/main" id="{A4ABE460-47A1-4614-ABFD-C95545014ABA}"/>
              </a:ext>
            </a:extLst>
          </p:cNvPr>
          <p:cNvSpPr txBox="1"/>
          <p:nvPr/>
        </p:nvSpPr>
        <p:spPr>
          <a:xfrm>
            <a:off x="422564" y="-6712"/>
            <a:ext cx="814647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a:solidFill>
                  <a:schemeClr val="dk1"/>
                </a:solidFill>
                <a:latin typeface="Montserrat"/>
                <a:ea typeface="Montserrat"/>
                <a:cs typeface="Montserrat"/>
                <a:sym typeface="Montserrat"/>
              </a:rPr>
              <a:t>Which rgression Model is the Best?</a:t>
            </a:r>
            <a:endParaRPr sz="2000" b="1" dirty="0">
              <a:solidFill>
                <a:schemeClr val="dk1"/>
              </a:solidFill>
              <a:latin typeface="Montserrat"/>
              <a:ea typeface="Montserrat"/>
              <a:cs typeface="Montserrat"/>
              <a:sym typeface="Montserrat"/>
            </a:endParaRPr>
          </a:p>
        </p:txBody>
      </p:sp>
      <p:pic>
        <p:nvPicPr>
          <p:cNvPr id="1026" name="Picture 2">
            <a:extLst>
              <a:ext uri="{FF2B5EF4-FFF2-40B4-BE49-F238E27FC236}">
                <a16:creationId xmlns:a16="http://schemas.microsoft.com/office/drawing/2014/main" id="{A5A800A8-8136-493E-AAC1-14554D43BE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5163" y="607476"/>
            <a:ext cx="4641418" cy="4043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49467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50"/>
          <p:cNvSpPr txBox="1">
            <a:spLocks noGrp="1"/>
          </p:cNvSpPr>
          <p:nvPr>
            <p:ph type="title"/>
          </p:nvPr>
        </p:nvSpPr>
        <p:spPr>
          <a:xfrm>
            <a:off x="4873375" y="1500675"/>
            <a:ext cx="3871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Conclusion</a:t>
            </a:r>
            <a:endParaRPr dirty="0"/>
          </a:p>
          <a:p>
            <a:pPr marL="0" lvl="0" indent="0" algn="ct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endParaRPr dirty="0"/>
          </a:p>
        </p:txBody>
      </p:sp>
      <p:sp>
        <p:nvSpPr>
          <p:cNvPr id="767" name="Google Shape;767;p50"/>
          <p:cNvSpPr txBox="1">
            <a:spLocks noGrp="1"/>
          </p:cNvSpPr>
          <p:nvPr>
            <p:ph type="subTitle" idx="1"/>
          </p:nvPr>
        </p:nvSpPr>
        <p:spPr>
          <a:xfrm>
            <a:off x="5167750" y="2515773"/>
            <a:ext cx="3871500" cy="2020163"/>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IN" dirty="0">
                <a:solidFill>
                  <a:srgbClr val="000000"/>
                </a:solidFill>
                <a:latin typeface="Helvetica Neue"/>
                <a:ea typeface="Helvetica Neue"/>
                <a:cs typeface="Helvetica Neue"/>
                <a:sym typeface="Helvetica Neue"/>
              </a:rPr>
              <a:t>Correlation between age group and various variables like following avg. age, followers avg. age and following rate showed with the help of linear regression model. This algorithm can be used to effectively target the correct audience, using social media and hence, save marketing expenses.</a:t>
            </a:r>
            <a:endParaRPr dirty="0">
              <a:solidFill>
                <a:srgbClr val="000000"/>
              </a:solidFill>
              <a:latin typeface="Helvetica Neue"/>
              <a:ea typeface="Helvetica Neue"/>
              <a:cs typeface="Helvetica Neue"/>
              <a:sym typeface="Helvetica Neue"/>
            </a:endParaRPr>
          </a:p>
          <a:p>
            <a:pPr marL="0" lvl="0" indent="0" algn="just" rtl="0">
              <a:spcBef>
                <a:spcPts val="0"/>
              </a:spcBef>
              <a:spcAft>
                <a:spcPts val="0"/>
              </a:spcAft>
              <a:buNone/>
            </a:pPr>
            <a:endParaRPr dirty="0"/>
          </a:p>
        </p:txBody>
      </p:sp>
      <p:grpSp>
        <p:nvGrpSpPr>
          <p:cNvPr id="768" name="Google Shape;768;p50"/>
          <p:cNvGrpSpPr/>
          <p:nvPr/>
        </p:nvGrpSpPr>
        <p:grpSpPr>
          <a:xfrm>
            <a:off x="481225" y="480644"/>
            <a:ext cx="4011828" cy="4055294"/>
            <a:chOff x="481225" y="480644"/>
            <a:chExt cx="4011828" cy="4055294"/>
          </a:xfrm>
        </p:grpSpPr>
        <p:sp>
          <p:nvSpPr>
            <p:cNvPr id="769" name="Google Shape;769;p50"/>
            <p:cNvSpPr/>
            <p:nvPr/>
          </p:nvSpPr>
          <p:spPr>
            <a:xfrm>
              <a:off x="875392" y="2335045"/>
              <a:ext cx="3406500" cy="1931622"/>
            </a:xfrm>
            <a:custGeom>
              <a:avLst/>
              <a:gdLst/>
              <a:ahLst/>
              <a:cxnLst/>
              <a:rect l="l" t="t" r="r" b="b"/>
              <a:pathLst>
                <a:path w="54005" h="30623" extrusionOk="0">
                  <a:moveTo>
                    <a:pt x="36757" y="0"/>
                  </a:moveTo>
                  <a:cubicBezTo>
                    <a:pt x="35536" y="0"/>
                    <a:pt x="34315" y="269"/>
                    <a:pt x="33384" y="807"/>
                  </a:cubicBezTo>
                  <a:lnTo>
                    <a:pt x="1898" y="18985"/>
                  </a:lnTo>
                  <a:cubicBezTo>
                    <a:pt x="37" y="20061"/>
                    <a:pt x="1" y="21814"/>
                    <a:pt x="1862" y="22890"/>
                  </a:cubicBezTo>
                  <a:lnTo>
                    <a:pt x="13912" y="29815"/>
                  </a:lnTo>
                  <a:cubicBezTo>
                    <a:pt x="14843" y="30353"/>
                    <a:pt x="16064" y="30622"/>
                    <a:pt x="17285" y="30622"/>
                  </a:cubicBezTo>
                  <a:cubicBezTo>
                    <a:pt x="18505" y="30622"/>
                    <a:pt x="19726" y="30353"/>
                    <a:pt x="20657" y="29815"/>
                  </a:cubicBezTo>
                  <a:lnTo>
                    <a:pt x="52143" y="11637"/>
                  </a:lnTo>
                  <a:cubicBezTo>
                    <a:pt x="54004" y="10561"/>
                    <a:pt x="54004" y="8820"/>
                    <a:pt x="52143" y="7745"/>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0"/>
            <p:cNvSpPr/>
            <p:nvPr/>
          </p:nvSpPr>
          <p:spPr>
            <a:xfrm>
              <a:off x="1766665" y="3784871"/>
              <a:ext cx="513135" cy="215725"/>
            </a:xfrm>
            <a:custGeom>
              <a:avLst/>
              <a:gdLst/>
              <a:ahLst/>
              <a:cxnLst/>
              <a:rect l="l" t="t" r="r" b="b"/>
              <a:pathLst>
                <a:path w="8135" h="3420" extrusionOk="0">
                  <a:moveTo>
                    <a:pt x="3688" y="1"/>
                  </a:moveTo>
                  <a:cubicBezTo>
                    <a:pt x="2336" y="1"/>
                    <a:pt x="1002" y="395"/>
                    <a:pt x="0" y="1186"/>
                  </a:cubicBezTo>
                  <a:lnTo>
                    <a:pt x="12" y="2431"/>
                  </a:lnTo>
                  <a:lnTo>
                    <a:pt x="665" y="2830"/>
                  </a:lnTo>
                  <a:cubicBezTo>
                    <a:pt x="1366" y="3238"/>
                    <a:pt x="2197" y="3420"/>
                    <a:pt x="3066" y="3420"/>
                  </a:cubicBezTo>
                  <a:cubicBezTo>
                    <a:pt x="4203" y="3420"/>
                    <a:pt x="5405" y="3109"/>
                    <a:pt x="6466" y="2588"/>
                  </a:cubicBezTo>
                  <a:lnTo>
                    <a:pt x="8134" y="1621"/>
                  </a:lnTo>
                  <a:cubicBezTo>
                    <a:pt x="7796" y="1379"/>
                    <a:pt x="7458" y="1149"/>
                    <a:pt x="7131" y="944"/>
                  </a:cubicBezTo>
                  <a:cubicBezTo>
                    <a:pt x="6121" y="316"/>
                    <a:pt x="4898" y="1"/>
                    <a:pt x="368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0"/>
            <p:cNvSpPr/>
            <p:nvPr/>
          </p:nvSpPr>
          <p:spPr>
            <a:xfrm>
              <a:off x="870787" y="3191001"/>
              <a:ext cx="157126" cy="315703"/>
            </a:xfrm>
            <a:custGeom>
              <a:avLst/>
              <a:gdLst/>
              <a:ahLst/>
              <a:cxnLst/>
              <a:rect l="l" t="t" r="r" b="b"/>
              <a:pathLst>
                <a:path w="2491" h="5005" extrusionOk="0">
                  <a:moveTo>
                    <a:pt x="1814" y="1"/>
                  </a:moveTo>
                  <a:cubicBezTo>
                    <a:pt x="1" y="907"/>
                    <a:pt x="98" y="3699"/>
                    <a:pt x="1959" y="4775"/>
                  </a:cubicBezTo>
                  <a:lnTo>
                    <a:pt x="2491" y="5005"/>
                  </a:lnTo>
                  <a:lnTo>
                    <a:pt x="2491" y="5005"/>
                  </a:lnTo>
                  <a:lnTo>
                    <a:pt x="181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4159795" y="2587921"/>
              <a:ext cx="93859" cy="214337"/>
            </a:xfrm>
            <a:custGeom>
              <a:avLst/>
              <a:gdLst/>
              <a:ahLst/>
              <a:cxnLst/>
              <a:rect l="l" t="t" r="r" b="b"/>
              <a:pathLst>
                <a:path w="1488" h="3398" extrusionOk="0">
                  <a:moveTo>
                    <a:pt x="1463" y="1"/>
                  </a:moveTo>
                  <a:lnTo>
                    <a:pt x="1" y="37"/>
                  </a:lnTo>
                  <a:lnTo>
                    <a:pt x="1" y="3397"/>
                  </a:lnTo>
                  <a:lnTo>
                    <a:pt x="73" y="3349"/>
                  </a:lnTo>
                  <a:cubicBezTo>
                    <a:pt x="1197" y="2696"/>
                    <a:pt x="1487" y="2092"/>
                    <a:pt x="14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875392" y="1985094"/>
              <a:ext cx="3406500" cy="1930865"/>
            </a:xfrm>
            <a:custGeom>
              <a:avLst/>
              <a:gdLst/>
              <a:ahLst/>
              <a:cxnLst/>
              <a:rect l="l" t="t" r="r" b="b"/>
              <a:pathLst>
                <a:path w="54005" h="30611" extrusionOk="0">
                  <a:moveTo>
                    <a:pt x="36757" y="0"/>
                  </a:moveTo>
                  <a:cubicBezTo>
                    <a:pt x="35536" y="0"/>
                    <a:pt x="34315" y="269"/>
                    <a:pt x="33384" y="807"/>
                  </a:cubicBezTo>
                  <a:lnTo>
                    <a:pt x="1898" y="18974"/>
                  </a:lnTo>
                  <a:cubicBezTo>
                    <a:pt x="37" y="20049"/>
                    <a:pt x="1" y="21814"/>
                    <a:pt x="1862" y="22890"/>
                  </a:cubicBezTo>
                  <a:lnTo>
                    <a:pt x="13912" y="29803"/>
                  </a:lnTo>
                  <a:cubicBezTo>
                    <a:pt x="14843" y="30341"/>
                    <a:pt x="16064" y="30610"/>
                    <a:pt x="17285" y="30610"/>
                  </a:cubicBezTo>
                  <a:cubicBezTo>
                    <a:pt x="18505" y="30610"/>
                    <a:pt x="19726" y="30341"/>
                    <a:pt x="20657" y="29803"/>
                  </a:cubicBezTo>
                  <a:lnTo>
                    <a:pt x="52143" y="11637"/>
                  </a:lnTo>
                  <a:cubicBezTo>
                    <a:pt x="54004" y="10561"/>
                    <a:pt x="54004" y="8808"/>
                    <a:pt x="52143" y="7733"/>
                  </a:cubicBezTo>
                  <a:lnTo>
                    <a:pt x="40129" y="807"/>
                  </a:lnTo>
                  <a:cubicBezTo>
                    <a:pt x="39198" y="269"/>
                    <a:pt x="37977" y="0"/>
                    <a:pt x="367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0"/>
            <p:cNvSpPr/>
            <p:nvPr/>
          </p:nvSpPr>
          <p:spPr>
            <a:xfrm>
              <a:off x="1130789" y="2106076"/>
              <a:ext cx="2915505" cy="1683475"/>
            </a:xfrm>
            <a:custGeom>
              <a:avLst/>
              <a:gdLst/>
              <a:ahLst/>
              <a:cxnLst/>
              <a:rect l="l" t="t" r="r" b="b"/>
              <a:pathLst>
                <a:path w="46221" h="26689" extrusionOk="0">
                  <a:moveTo>
                    <a:pt x="29517" y="1"/>
                  </a:moveTo>
                  <a:lnTo>
                    <a:pt x="1" y="17043"/>
                  </a:lnTo>
                  <a:lnTo>
                    <a:pt x="16705" y="26689"/>
                  </a:lnTo>
                  <a:lnTo>
                    <a:pt x="46221" y="9646"/>
                  </a:lnTo>
                  <a:lnTo>
                    <a:pt x="29517" y="1"/>
                  </a:lnTo>
                  <a:close/>
                </a:path>
              </a:pathLst>
            </a:custGeom>
            <a:solidFill>
              <a:srgbClr val="ADC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0"/>
            <p:cNvSpPr/>
            <p:nvPr/>
          </p:nvSpPr>
          <p:spPr>
            <a:xfrm>
              <a:off x="1409840" y="3496735"/>
              <a:ext cx="228025" cy="131958"/>
            </a:xfrm>
            <a:custGeom>
              <a:avLst/>
              <a:gdLst/>
              <a:ahLst/>
              <a:cxnLst/>
              <a:rect l="l" t="t" r="r" b="b"/>
              <a:pathLst>
                <a:path w="3615" h="2092" extrusionOk="0">
                  <a:moveTo>
                    <a:pt x="1813" y="0"/>
                  </a:moveTo>
                  <a:cubicBezTo>
                    <a:pt x="810" y="0"/>
                    <a:pt x="0" y="472"/>
                    <a:pt x="0" y="1052"/>
                  </a:cubicBezTo>
                  <a:cubicBezTo>
                    <a:pt x="0" y="1620"/>
                    <a:pt x="810" y="2091"/>
                    <a:pt x="1813" y="2091"/>
                  </a:cubicBezTo>
                  <a:cubicBezTo>
                    <a:pt x="2805" y="2091"/>
                    <a:pt x="3614" y="1620"/>
                    <a:pt x="3614" y="1052"/>
                  </a:cubicBezTo>
                  <a:cubicBezTo>
                    <a:pt x="3614" y="472"/>
                    <a:pt x="2805" y="0"/>
                    <a:pt x="1813" y="0"/>
                  </a:cubicBezTo>
                  <a:close/>
                </a:path>
              </a:pathLst>
            </a:custGeom>
            <a:solidFill>
              <a:srgbClr val="FFFFFF"/>
            </a:solidFill>
            <a:ln w="3625" cap="flat" cmpd="sng">
              <a:solidFill>
                <a:srgbClr val="80808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0"/>
            <p:cNvSpPr/>
            <p:nvPr/>
          </p:nvSpPr>
          <p:spPr>
            <a:xfrm>
              <a:off x="3419527" y="2207504"/>
              <a:ext cx="44280" cy="25231"/>
            </a:xfrm>
            <a:custGeom>
              <a:avLst/>
              <a:gdLst/>
              <a:ahLst/>
              <a:cxnLst/>
              <a:rect l="l" t="t" r="r" b="b"/>
              <a:pathLst>
                <a:path w="702" h="400" extrusionOk="0">
                  <a:moveTo>
                    <a:pt x="351" y="0"/>
                  </a:moveTo>
                  <a:cubicBezTo>
                    <a:pt x="157" y="0"/>
                    <a:pt x="0" y="85"/>
                    <a:pt x="0" y="194"/>
                  </a:cubicBezTo>
                  <a:cubicBezTo>
                    <a:pt x="0" y="315"/>
                    <a:pt x="157" y="399"/>
                    <a:pt x="351" y="399"/>
                  </a:cubicBezTo>
                  <a:cubicBezTo>
                    <a:pt x="544" y="399"/>
                    <a:pt x="701" y="315"/>
                    <a:pt x="701" y="194"/>
                  </a:cubicBezTo>
                  <a:cubicBezTo>
                    <a:pt x="701" y="85"/>
                    <a:pt x="544" y="0"/>
                    <a:pt x="3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0"/>
            <p:cNvSpPr/>
            <p:nvPr/>
          </p:nvSpPr>
          <p:spPr>
            <a:xfrm>
              <a:off x="3532371" y="2273861"/>
              <a:ext cx="220393" cy="125840"/>
            </a:xfrm>
            <a:custGeom>
              <a:avLst/>
              <a:gdLst/>
              <a:ahLst/>
              <a:cxnLst/>
              <a:rect l="l" t="t" r="r" b="b"/>
              <a:pathLst>
                <a:path w="3494" h="1995" extrusionOk="0">
                  <a:moveTo>
                    <a:pt x="224" y="0"/>
                  </a:moveTo>
                  <a:cubicBezTo>
                    <a:pt x="175" y="0"/>
                    <a:pt x="127" y="12"/>
                    <a:pt x="85" y="36"/>
                  </a:cubicBezTo>
                  <a:cubicBezTo>
                    <a:pt x="0" y="60"/>
                    <a:pt x="0" y="169"/>
                    <a:pt x="85" y="206"/>
                  </a:cubicBezTo>
                  <a:lnTo>
                    <a:pt x="3131" y="1958"/>
                  </a:lnTo>
                  <a:cubicBezTo>
                    <a:pt x="3173" y="1982"/>
                    <a:pt x="3221" y="1994"/>
                    <a:pt x="3270" y="1994"/>
                  </a:cubicBezTo>
                  <a:cubicBezTo>
                    <a:pt x="3318" y="1994"/>
                    <a:pt x="3366" y="1982"/>
                    <a:pt x="3409" y="1958"/>
                  </a:cubicBezTo>
                  <a:cubicBezTo>
                    <a:pt x="3493" y="1910"/>
                    <a:pt x="3493" y="1837"/>
                    <a:pt x="3409" y="1801"/>
                  </a:cubicBezTo>
                  <a:lnTo>
                    <a:pt x="363" y="36"/>
                  </a:lnTo>
                  <a:cubicBezTo>
                    <a:pt x="320" y="12"/>
                    <a:pt x="272"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0"/>
            <p:cNvSpPr/>
            <p:nvPr/>
          </p:nvSpPr>
          <p:spPr>
            <a:xfrm>
              <a:off x="3697001" y="2288495"/>
              <a:ext cx="35134" cy="18734"/>
            </a:xfrm>
            <a:custGeom>
              <a:avLst/>
              <a:gdLst/>
              <a:ahLst/>
              <a:cxnLst/>
              <a:rect l="l" t="t" r="r" b="b"/>
              <a:pathLst>
                <a:path w="557" h="297" extrusionOk="0">
                  <a:moveTo>
                    <a:pt x="285" y="1"/>
                  </a:moveTo>
                  <a:cubicBezTo>
                    <a:pt x="224" y="1"/>
                    <a:pt x="164" y="16"/>
                    <a:pt x="110" y="46"/>
                  </a:cubicBezTo>
                  <a:cubicBezTo>
                    <a:pt x="1" y="82"/>
                    <a:pt x="1" y="215"/>
                    <a:pt x="110" y="252"/>
                  </a:cubicBezTo>
                  <a:cubicBezTo>
                    <a:pt x="164" y="282"/>
                    <a:pt x="224" y="297"/>
                    <a:pt x="285" y="297"/>
                  </a:cubicBezTo>
                  <a:cubicBezTo>
                    <a:pt x="345" y="297"/>
                    <a:pt x="406" y="282"/>
                    <a:pt x="460" y="252"/>
                  </a:cubicBezTo>
                  <a:cubicBezTo>
                    <a:pt x="557" y="215"/>
                    <a:pt x="557" y="82"/>
                    <a:pt x="460" y="46"/>
                  </a:cubicBezTo>
                  <a:cubicBezTo>
                    <a:pt x="406" y="16"/>
                    <a:pt x="345" y="1"/>
                    <a:pt x="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0"/>
            <p:cNvSpPr/>
            <p:nvPr/>
          </p:nvSpPr>
          <p:spPr>
            <a:xfrm>
              <a:off x="3292175" y="1867455"/>
              <a:ext cx="63" cy="820"/>
            </a:xfrm>
            <a:custGeom>
              <a:avLst/>
              <a:gdLst/>
              <a:ahLst/>
              <a:cxnLst/>
              <a:rect l="l" t="t" r="r" b="b"/>
              <a:pathLst>
                <a:path w="1" h="13" extrusionOk="0">
                  <a:moveTo>
                    <a:pt x="1" y="13"/>
                  </a:move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0"/>
            <p:cNvSpPr/>
            <p:nvPr/>
          </p:nvSpPr>
          <p:spPr>
            <a:xfrm>
              <a:off x="994354" y="3429621"/>
              <a:ext cx="773898" cy="508594"/>
            </a:xfrm>
            <a:custGeom>
              <a:avLst/>
              <a:gdLst/>
              <a:ahLst/>
              <a:cxnLst/>
              <a:rect l="l" t="t" r="r" b="b"/>
              <a:pathLst>
                <a:path w="12269" h="8063" extrusionOk="0">
                  <a:moveTo>
                    <a:pt x="0" y="1"/>
                  </a:moveTo>
                  <a:lnTo>
                    <a:pt x="0" y="980"/>
                  </a:lnTo>
                  <a:lnTo>
                    <a:pt x="12268" y="8063"/>
                  </a:lnTo>
                  <a:lnTo>
                    <a:pt x="12256" y="7035"/>
                  </a:lnTo>
                  <a:lnTo>
                    <a:pt x="0" y="1"/>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0"/>
            <p:cNvSpPr/>
            <p:nvPr/>
          </p:nvSpPr>
          <p:spPr>
            <a:xfrm>
              <a:off x="2174519" y="2703857"/>
              <a:ext cx="2010532" cy="1244267"/>
            </a:xfrm>
            <a:custGeom>
              <a:avLst/>
              <a:gdLst/>
              <a:ahLst/>
              <a:cxnLst/>
              <a:rect l="l" t="t" r="r" b="b"/>
              <a:pathLst>
                <a:path w="31874" h="19726" extrusionOk="0">
                  <a:moveTo>
                    <a:pt x="31873" y="0"/>
                  </a:moveTo>
                  <a:lnTo>
                    <a:pt x="0" y="18445"/>
                  </a:lnTo>
                  <a:lnTo>
                    <a:pt x="0" y="19726"/>
                  </a:lnTo>
                  <a:lnTo>
                    <a:pt x="31873" y="1318"/>
                  </a:lnTo>
                  <a:lnTo>
                    <a:pt x="31873" y="0"/>
                  </a:ln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2175276" y="3835206"/>
              <a:ext cx="53427" cy="112152"/>
            </a:xfrm>
            <a:custGeom>
              <a:avLst/>
              <a:gdLst/>
              <a:ahLst/>
              <a:cxnLst/>
              <a:rect l="l" t="t" r="r" b="b"/>
              <a:pathLst>
                <a:path w="847" h="1778" extrusionOk="0">
                  <a:moveTo>
                    <a:pt x="847" y="1"/>
                  </a:moveTo>
                  <a:lnTo>
                    <a:pt x="1" y="497"/>
                  </a:lnTo>
                  <a:lnTo>
                    <a:pt x="1" y="1778"/>
                  </a:lnTo>
                  <a:lnTo>
                    <a:pt x="847" y="1294"/>
                  </a:lnTo>
                  <a:lnTo>
                    <a:pt x="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0"/>
            <p:cNvSpPr/>
            <p:nvPr/>
          </p:nvSpPr>
          <p:spPr>
            <a:xfrm>
              <a:off x="4126995" y="2700009"/>
              <a:ext cx="58788" cy="119784"/>
            </a:xfrm>
            <a:custGeom>
              <a:avLst/>
              <a:gdLst/>
              <a:ahLst/>
              <a:cxnLst/>
              <a:rect l="l" t="t" r="r" b="b"/>
              <a:pathLst>
                <a:path w="932" h="1899" extrusionOk="0">
                  <a:moveTo>
                    <a:pt x="932" y="1"/>
                  </a:moveTo>
                  <a:lnTo>
                    <a:pt x="1" y="581"/>
                  </a:lnTo>
                  <a:lnTo>
                    <a:pt x="1" y="1898"/>
                  </a:lnTo>
                  <a:lnTo>
                    <a:pt x="932" y="1318"/>
                  </a:lnTo>
                  <a:lnTo>
                    <a:pt x="9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0"/>
            <p:cNvSpPr/>
            <p:nvPr/>
          </p:nvSpPr>
          <p:spPr>
            <a:xfrm>
              <a:off x="3788526" y="2861676"/>
              <a:ext cx="178446" cy="128867"/>
            </a:xfrm>
            <a:custGeom>
              <a:avLst/>
              <a:gdLst/>
              <a:ahLst/>
              <a:cxnLst/>
              <a:rect l="l" t="t" r="r" b="b"/>
              <a:pathLst>
                <a:path w="2829" h="2043" extrusionOk="0">
                  <a:moveTo>
                    <a:pt x="2599" y="0"/>
                  </a:moveTo>
                  <a:cubicBezTo>
                    <a:pt x="2539" y="0"/>
                    <a:pt x="2490" y="24"/>
                    <a:pt x="2442" y="48"/>
                  </a:cubicBezTo>
                  <a:lnTo>
                    <a:pt x="290" y="1293"/>
                  </a:lnTo>
                  <a:cubicBezTo>
                    <a:pt x="121" y="1402"/>
                    <a:pt x="12" y="1583"/>
                    <a:pt x="0" y="1789"/>
                  </a:cubicBezTo>
                  <a:cubicBezTo>
                    <a:pt x="0" y="1958"/>
                    <a:pt x="109" y="2043"/>
                    <a:pt x="218" y="2043"/>
                  </a:cubicBezTo>
                  <a:cubicBezTo>
                    <a:pt x="266" y="2043"/>
                    <a:pt x="327" y="2019"/>
                    <a:pt x="375" y="1994"/>
                  </a:cubicBezTo>
                  <a:lnTo>
                    <a:pt x="2514" y="749"/>
                  </a:lnTo>
                  <a:cubicBezTo>
                    <a:pt x="2696" y="641"/>
                    <a:pt x="2792" y="459"/>
                    <a:pt x="2804" y="254"/>
                  </a:cubicBezTo>
                  <a:cubicBezTo>
                    <a:pt x="2829" y="121"/>
                    <a:pt x="2732" y="12"/>
                    <a:pt x="259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0"/>
            <p:cNvSpPr/>
            <p:nvPr/>
          </p:nvSpPr>
          <p:spPr>
            <a:xfrm>
              <a:off x="3800699" y="2870569"/>
              <a:ext cx="167786" cy="119532"/>
            </a:xfrm>
            <a:custGeom>
              <a:avLst/>
              <a:gdLst/>
              <a:ahLst/>
              <a:cxnLst/>
              <a:rect l="l" t="t" r="r" b="b"/>
              <a:pathLst>
                <a:path w="2660" h="1895" extrusionOk="0">
                  <a:moveTo>
                    <a:pt x="2509" y="0"/>
                  </a:moveTo>
                  <a:cubicBezTo>
                    <a:pt x="2471" y="0"/>
                    <a:pt x="2434" y="12"/>
                    <a:pt x="2406" y="40"/>
                  </a:cubicBezTo>
                  <a:lnTo>
                    <a:pt x="254" y="1273"/>
                  </a:lnTo>
                  <a:cubicBezTo>
                    <a:pt x="109" y="1370"/>
                    <a:pt x="13" y="1539"/>
                    <a:pt x="1" y="1708"/>
                  </a:cubicBezTo>
                  <a:cubicBezTo>
                    <a:pt x="1" y="1781"/>
                    <a:pt x="25" y="1841"/>
                    <a:pt x="73" y="1878"/>
                  </a:cubicBezTo>
                  <a:cubicBezTo>
                    <a:pt x="100" y="1888"/>
                    <a:pt x="130" y="1894"/>
                    <a:pt x="159" y="1894"/>
                  </a:cubicBezTo>
                  <a:cubicBezTo>
                    <a:pt x="194" y="1894"/>
                    <a:pt x="228" y="1885"/>
                    <a:pt x="254" y="1865"/>
                  </a:cubicBezTo>
                  <a:lnTo>
                    <a:pt x="2406" y="620"/>
                  </a:lnTo>
                  <a:cubicBezTo>
                    <a:pt x="2551" y="524"/>
                    <a:pt x="2648" y="355"/>
                    <a:pt x="2660" y="185"/>
                  </a:cubicBezTo>
                  <a:cubicBezTo>
                    <a:pt x="2660" y="125"/>
                    <a:pt x="2636" y="52"/>
                    <a:pt x="2587" y="16"/>
                  </a:cubicBezTo>
                  <a:cubicBezTo>
                    <a:pt x="2562" y="6"/>
                    <a:pt x="2535" y="0"/>
                    <a:pt x="2509"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0"/>
            <p:cNvSpPr/>
            <p:nvPr/>
          </p:nvSpPr>
          <p:spPr>
            <a:xfrm>
              <a:off x="3801456" y="2870696"/>
              <a:ext cx="167029" cy="119469"/>
            </a:xfrm>
            <a:custGeom>
              <a:avLst/>
              <a:gdLst/>
              <a:ahLst/>
              <a:cxnLst/>
              <a:rect l="l" t="t" r="r" b="b"/>
              <a:pathLst>
                <a:path w="2648" h="1894" extrusionOk="0">
                  <a:moveTo>
                    <a:pt x="2514" y="0"/>
                  </a:moveTo>
                  <a:cubicBezTo>
                    <a:pt x="2479" y="0"/>
                    <a:pt x="2438" y="13"/>
                    <a:pt x="2394" y="38"/>
                  </a:cubicBezTo>
                  <a:lnTo>
                    <a:pt x="255" y="1271"/>
                  </a:lnTo>
                  <a:cubicBezTo>
                    <a:pt x="97" y="1368"/>
                    <a:pt x="13" y="1537"/>
                    <a:pt x="1" y="1706"/>
                  </a:cubicBezTo>
                  <a:cubicBezTo>
                    <a:pt x="1" y="1828"/>
                    <a:pt x="57" y="1894"/>
                    <a:pt x="143" y="1894"/>
                  </a:cubicBezTo>
                  <a:cubicBezTo>
                    <a:pt x="176" y="1894"/>
                    <a:pt x="214" y="1884"/>
                    <a:pt x="255" y="1863"/>
                  </a:cubicBezTo>
                  <a:lnTo>
                    <a:pt x="2394" y="618"/>
                  </a:lnTo>
                  <a:cubicBezTo>
                    <a:pt x="2551" y="522"/>
                    <a:pt x="2636" y="365"/>
                    <a:pt x="2648" y="183"/>
                  </a:cubicBezTo>
                  <a:cubicBezTo>
                    <a:pt x="2648" y="65"/>
                    <a:pt x="2595" y="0"/>
                    <a:pt x="251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0"/>
            <p:cNvSpPr/>
            <p:nvPr/>
          </p:nvSpPr>
          <p:spPr>
            <a:xfrm>
              <a:off x="2798158" y="3385783"/>
              <a:ext cx="264610" cy="172454"/>
            </a:xfrm>
            <a:custGeom>
              <a:avLst/>
              <a:gdLst/>
              <a:ahLst/>
              <a:cxnLst/>
              <a:rect l="l" t="t" r="r" b="b"/>
              <a:pathLst>
                <a:path w="4195" h="2734" extrusionOk="0">
                  <a:moveTo>
                    <a:pt x="4074" y="0"/>
                  </a:moveTo>
                  <a:cubicBezTo>
                    <a:pt x="4045" y="0"/>
                    <a:pt x="4012" y="10"/>
                    <a:pt x="3977" y="31"/>
                  </a:cubicBezTo>
                  <a:lnTo>
                    <a:pt x="218" y="2207"/>
                  </a:lnTo>
                  <a:cubicBezTo>
                    <a:pt x="97" y="2291"/>
                    <a:pt x="13" y="2424"/>
                    <a:pt x="0" y="2581"/>
                  </a:cubicBezTo>
                  <a:cubicBezTo>
                    <a:pt x="0" y="2675"/>
                    <a:pt x="49" y="2733"/>
                    <a:pt x="120" y="2733"/>
                  </a:cubicBezTo>
                  <a:cubicBezTo>
                    <a:pt x="149" y="2733"/>
                    <a:pt x="183" y="2723"/>
                    <a:pt x="218" y="2702"/>
                  </a:cubicBezTo>
                  <a:lnTo>
                    <a:pt x="3977" y="539"/>
                  </a:lnTo>
                  <a:cubicBezTo>
                    <a:pt x="4110" y="454"/>
                    <a:pt x="4195" y="309"/>
                    <a:pt x="4195" y="164"/>
                  </a:cubicBezTo>
                  <a:cubicBezTo>
                    <a:pt x="4195" y="61"/>
                    <a:pt x="4146" y="0"/>
                    <a:pt x="4074" y="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0"/>
            <p:cNvSpPr/>
            <p:nvPr/>
          </p:nvSpPr>
          <p:spPr>
            <a:xfrm>
              <a:off x="2809575" y="3534834"/>
              <a:ext cx="7695" cy="10597"/>
            </a:xfrm>
            <a:custGeom>
              <a:avLst/>
              <a:gdLst/>
              <a:ahLst/>
              <a:cxnLst/>
              <a:rect l="l" t="t" r="r" b="b"/>
              <a:pathLst>
                <a:path w="122" h="168" extrusionOk="0">
                  <a:moveTo>
                    <a:pt x="93" y="1"/>
                  </a:moveTo>
                  <a:cubicBezTo>
                    <a:pt x="84" y="1"/>
                    <a:pt x="73" y="5"/>
                    <a:pt x="61" y="13"/>
                  </a:cubicBezTo>
                  <a:cubicBezTo>
                    <a:pt x="25" y="37"/>
                    <a:pt x="1" y="73"/>
                    <a:pt x="1" y="122"/>
                  </a:cubicBezTo>
                  <a:cubicBezTo>
                    <a:pt x="1" y="148"/>
                    <a:pt x="13" y="168"/>
                    <a:pt x="34" y="168"/>
                  </a:cubicBezTo>
                  <a:cubicBezTo>
                    <a:pt x="42" y="168"/>
                    <a:pt x="51" y="165"/>
                    <a:pt x="61" y="158"/>
                  </a:cubicBezTo>
                  <a:cubicBezTo>
                    <a:pt x="97" y="134"/>
                    <a:pt x="122" y="97"/>
                    <a:pt x="122" y="49"/>
                  </a:cubicBezTo>
                  <a:cubicBezTo>
                    <a:pt x="122" y="17"/>
                    <a:pt x="111" y="1"/>
                    <a:pt x="93"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0"/>
            <p:cNvSpPr/>
            <p:nvPr/>
          </p:nvSpPr>
          <p:spPr>
            <a:xfrm>
              <a:off x="1130789" y="2106076"/>
              <a:ext cx="2915505" cy="1684232"/>
            </a:xfrm>
            <a:custGeom>
              <a:avLst/>
              <a:gdLst/>
              <a:ahLst/>
              <a:cxnLst/>
              <a:rect l="l" t="t" r="r" b="b"/>
              <a:pathLst>
                <a:path w="46221" h="26701" extrusionOk="0">
                  <a:moveTo>
                    <a:pt x="29517" y="1"/>
                  </a:moveTo>
                  <a:lnTo>
                    <a:pt x="1" y="17043"/>
                  </a:lnTo>
                  <a:lnTo>
                    <a:pt x="16705" y="26701"/>
                  </a:lnTo>
                  <a:lnTo>
                    <a:pt x="46221" y="9646"/>
                  </a:lnTo>
                  <a:lnTo>
                    <a:pt x="29517" y="1"/>
                  </a:ln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0"/>
            <p:cNvSpPr/>
            <p:nvPr/>
          </p:nvSpPr>
          <p:spPr>
            <a:xfrm>
              <a:off x="2925447" y="2106076"/>
              <a:ext cx="1120824" cy="647364"/>
            </a:xfrm>
            <a:custGeom>
              <a:avLst/>
              <a:gdLst/>
              <a:ahLst/>
              <a:cxnLst/>
              <a:rect l="l" t="t" r="r" b="b"/>
              <a:pathLst>
                <a:path w="17769" h="10263" extrusionOk="0">
                  <a:moveTo>
                    <a:pt x="1065" y="1"/>
                  </a:moveTo>
                  <a:lnTo>
                    <a:pt x="1" y="617"/>
                  </a:lnTo>
                  <a:lnTo>
                    <a:pt x="16717" y="10263"/>
                  </a:lnTo>
                  <a:lnTo>
                    <a:pt x="17769" y="9646"/>
                  </a:lnTo>
                  <a:lnTo>
                    <a:pt x="1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0"/>
            <p:cNvSpPr/>
            <p:nvPr/>
          </p:nvSpPr>
          <p:spPr>
            <a:xfrm>
              <a:off x="2733379" y="2144994"/>
              <a:ext cx="1246601" cy="719020"/>
            </a:xfrm>
            <a:custGeom>
              <a:avLst/>
              <a:gdLst/>
              <a:ahLst/>
              <a:cxnLst/>
              <a:rect l="l" t="t" r="r" b="b"/>
              <a:pathLst>
                <a:path w="19763" h="11399" extrusionOk="0">
                  <a:moveTo>
                    <a:pt x="3046" y="0"/>
                  </a:moveTo>
                  <a:lnTo>
                    <a:pt x="0" y="1753"/>
                  </a:lnTo>
                  <a:lnTo>
                    <a:pt x="16716" y="11398"/>
                  </a:lnTo>
                  <a:lnTo>
                    <a:pt x="19762" y="9646"/>
                  </a:lnTo>
                  <a:lnTo>
                    <a:pt x="30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a:off x="2520621" y="2366836"/>
              <a:ext cx="1075093" cy="620683"/>
            </a:xfrm>
            <a:custGeom>
              <a:avLst/>
              <a:gdLst/>
              <a:ahLst/>
              <a:cxnLst/>
              <a:rect l="l" t="t" r="r" b="b"/>
              <a:pathLst>
                <a:path w="17044" h="9840" extrusionOk="0">
                  <a:moveTo>
                    <a:pt x="327" y="1"/>
                  </a:moveTo>
                  <a:lnTo>
                    <a:pt x="1" y="194"/>
                  </a:lnTo>
                  <a:lnTo>
                    <a:pt x="16705" y="9839"/>
                  </a:lnTo>
                  <a:lnTo>
                    <a:pt x="17043" y="9646"/>
                  </a:lnTo>
                  <a:lnTo>
                    <a:pt x="327"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2265223" y="2513995"/>
              <a:ext cx="1075093" cy="620683"/>
            </a:xfrm>
            <a:custGeom>
              <a:avLst/>
              <a:gdLst/>
              <a:ahLst/>
              <a:cxnLst/>
              <a:rect l="l" t="t" r="r" b="b"/>
              <a:pathLst>
                <a:path w="17044" h="9840" extrusionOk="0">
                  <a:moveTo>
                    <a:pt x="339" y="0"/>
                  </a:moveTo>
                  <a:lnTo>
                    <a:pt x="1" y="194"/>
                  </a:lnTo>
                  <a:lnTo>
                    <a:pt x="16705" y="9839"/>
                  </a:lnTo>
                  <a:lnTo>
                    <a:pt x="17043" y="9646"/>
                  </a:lnTo>
                  <a:lnTo>
                    <a:pt x="339"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a:off x="1999923" y="2667209"/>
              <a:ext cx="1075093" cy="620683"/>
            </a:xfrm>
            <a:custGeom>
              <a:avLst/>
              <a:gdLst/>
              <a:ahLst/>
              <a:cxnLst/>
              <a:rect l="l" t="t" r="r" b="b"/>
              <a:pathLst>
                <a:path w="17044" h="9840" extrusionOk="0">
                  <a:moveTo>
                    <a:pt x="339" y="1"/>
                  </a:moveTo>
                  <a:lnTo>
                    <a:pt x="1" y="194"/>
                  </a:lnTo>
                  <a:lnTo>
                    <a:pt x="16705" y="9840"/>
                  </a:lnTo>
                  <a:lnTo>
                    <a:pt x="17043" y="9646"/>
                  </a:lnTo>
                  <a:lnTo>
                    <a:pt x="339"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1393819" y="3233704"/>
              <a:ext cx="115180" cy="66358"/>
            </a:xfrm>
            <a:custGeom>
              <a:avLst/>
              <a:gdLst/>
              <a:ahLst/>
              <a:cxnLst/>
              <a:rect l="l" t="t" r="r" b="b"/>
              <a:pathLst>
                <a:path w="1826" h="1052" extrusionOk="0">
                  <a:moveTo>
                    <a:pt x="919" y="0"/>
                  </a:moveTo>
                  <a:cubicBezTo>
                    <a:pt x="412" y="0"/>
                    <a:pt x="1" y="242"/>
                    <a:pt x="1" y="532"/>
                  </a:cubicBezTo>
                  <a:cubicBezTo>
                    <a:pt x="1" y="822"/>
                    <a:pt x="412" y="1052"/>
                    <a:pt x="919" y="1052"/>
                  </a:cubicBezTo>
                  <a:cubicBezTo>
                    <a:pt x="1415" y="1052"/>
                    <a:pt x="1826" y="822"/>
                    <a:pt x="1826" y="532"/>
                  </a:cubicBezTo>
                  <a:cubicBezTo>
                    <a:pt x="1826" y="242"/>
                    <a:pt x="1415" y="0"/>
                    <a:pt x="919"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0"/>
            <p:cNvSpPr/>
            <p:nvPr/>
          </p:nvSpPr>
          <p:spPr>
            <a:xfrm>
              <a:off x="1406813" y="3245121"/>
              <a:ext cx="83893" cy="44848"/>
            </a:xfrm>
            <a:custGeom>
              <a:avLst/>
              <a:gdLst/>
              <a:ahLst/>
              <a:cxnLst/>
              <a:rect l="l" t="t" r="r" b="b"/>
              <a:pathLst>
                <a:path w="1330" h="711" extrusionOk="0">
                  <a:moveTo>
                    <a:pt x="338" y="1"/>
                  </a:moveTo>
                  <a:cubicBezTo>
                    <a:pt x="302" y="13"/>
                    <a:pt x="278" y="25"/>
                    <a:pt x="254" y="49"/>
                  </a:cubicBezTo>
                  <a:cubicBezTo>
                    <a:pt x="0" y="194"/>
                    <a:pt x="24" y="448"/>
                    <a:pt x="302" y="593"/>
                  </a:cubicBezTo>
                  <a:cubicBezTo>
                    <a:pt x="453" y="672"/>
                    <a:pt x="616" y="711"/>
                    <a:pt x="780" y="711"/>
                  </a:cubicBezTo>
                  <a:cubicBezTo>
                    <a:pt x="943" y="711"/>
                    <a:pt x="1106" y="672"/>
                    <a:pt x="1257" y="593"/>
                  </a:cubicBezTo>
                  <a:cubicBezTo>
                    <a:pt x="1281" y="569"/>
                    <a:pt x="1305" y="557"/>
                    <a:pt x="1330" y="533"/>
                  </a:cubicBezTo>
                  <a:cubicBezTo>
                    <a:pt x="1197" y="424"/>
                    <a:pt x="1064" y="315"/>
                    <a:pt x="907" y="242"/>
                  </a:cubicBezTo>
                  <a:cubicBezTo>
                    <a:pt x="725" y="146"/>
                    <a:pt x="532" y="61"/>
                    <a:pt x="33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0"/>
            <p:cNvSpPr/>
            <p:nvPr/>
          </p:nvSpPr>
          <p:spPr>
            <a:xfrm>
              <a:off x="1410597" y="3262656"/>
              <a:ext cx="53427" cy="27249"/>
            </a:xfrm>
            <a:custGeom>
              <a:avLst/>
              <a:gdLst/>
              <a:ahLst/>
              <a:cxnLst/>
              <a:rect l="l" t="t" r="r" b="b"/>
              <a:pathLst>
                <a:path w="847" h="432" extrusionOk="0">
                  <a:moveTo>
                    <a:pt x="25" y="1"/>
                  </a:moveTo>
                  <a:cubicBezTo>
                    <a:pt x="0" y="122"/>
                    <a:pt x="73" y="230"/>
                    <a:pt x="242" y="327"/>
                  </a:cubicBezTo>
                  <a:cubicBezTo>
                    <a:pt x="386" y="394"/>
                    <a:pt x="554" y="431"/>
                    <a:pt x="720" y="431"/>
                  </a:cubicBezTo>
                  <a:cubicBezTo>
                    <a:pt x="762" y="431"/>
                    <a:pt x="805" y="429"/>
                    <a:pt x="847" y="424"/>
                  </a:cubicBezTo>
                  <a:cubicBezTo>
                    <a:pt x="786" y="303"/>
                    <a:pt x="689" y="194"/>
                    <a:pt x="569" y="146"/>
                  </a:cubicBezTo>
                  <a:cubicBezTo>
                    <a:pt x="399" y="49"/>
                    <a:pt x="206" y="1"/>
                    <a:pt x="25"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a:off x="1481496" y="3260385"/>
              <a:ext cx="20626" cy="12994"/>
            </a:xfrm>
            <a:custGeom>
              <a:avLst/>
              <a:gdLst/>
              <a:ahLst/>
              <a:cxnLst/>
              <a:rect l="l" t="t" r="r" b="b"/>
              <a:pathLst>
                <a:path w="327" h="206" extrusionOk="0">
                  <a:moveTo>
                    <a:pt x="13" y="0"/>
                  </a:moveTo>
                  <a:cubicBezTo>
                    <a:pt x="1" y="0"/>
                    <a:pt x="1" y="13"/>
                    <a:pt x="13" y="25"/>
                  </a:cubicBezTo>
                  <a:lnTo>
                    <a:pt x="206" y="194"/>
                  </a:lnTo>
                  <a:cubicBezTo>
                    <a:pt x="218" y="206"/>
                    <a:pt x="242" y="206"/>
                    <a:pt x="254" y="206"/>
                  </a:cubicBezTo>
                  <a:cubicBezTo>
                    <a:pt x="254" y="194"/>
                    <a:pt x="266" y="182"/>
                    <a:pt x="254" y="182"/>
                  </a:cubicBezTo>
                  <a:lnTo>
                    <a:pt x="109" y="49"/>
                  </a:lnTo>
                  <a:lnTo>
                    <a:pt x="279" y="85"/>
                  </a:lnTo>
                  <a:cubicBezTo>
                    <a:pt x="283" y="89"/>
                    <a:pt x="287" y="90"/>
                    <a:pt x="291" y="90"/>
                  </a:cubicBezTo>
                  <a:cubicBezTo>
                    <a:pt x="299" y="90"/>
                    <a:pt x="307" y="85"/>
                    <a:pt x="315" y="85"/>
                  </a:cubicBezTo>
                  <a:cubicBezTo>
                    <a:pt x="327" y="73"/>
                    <a:pt x="315" y="61"/>
                    <a:pt x="303" y="61"/>
                  </a:cubicBezTo>
                  <a:lnTo>
                    <a:pt x="49"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a:off x="1438036" y="3238245"/>
              <a:ext cx="23717" cy="11543"/>
            </a:xfrm>
            <a:custGeom>
              <a:avLst/>
              <a:gdLst/>
              <a:ahLst/>
              <a:cxnLst/>
              <a:rect l="l" t="t" r="r" b="b"/>
              <a:pathLst>
                <a:path w="376" h="183" extrusionOk="0">
                  <a:moveTo>
                    <a:pt x="218" y="1"/>
                  </a:moveTo>
                  <a:cubicBezTo>
                    <a:pt x="206" y="13"/>
                    <a:pt x="194" y="13"/>
                    <a:pt x="206" y="25"/>
                  </a:cubicBezTo>
                  <a:lnTo>
                    <a:pt x="291" y="122"/>
                  </a:lnTo>
                  <a:lnTo>
                    <a:pt x="49" y="49"/>
                  </a:lnTo>
                  <a:cubicBezTo>
                    <a:pt x="43" y="43"/>
                    <a:pt x="37" y="40"/>
                    <a:pt x="31" y="40"/>
                  </a:cubicBezTo>
                  <a:cubicBezTo>
                    <a:pt x="25" y="40"/>
                    <a:pt x="19" y="43"/>
                    <a:pt x="13" y="49"/>
                  </a:cubicBezTo>
                  <a:cubicBezTo>
                    <a:pt x="1" y="49"/>
                    <a:pt x="1" y="73"/>
                    <a:pt x="13" y="73"/>
                  </a:cubicBezTo>
                  <a:lnTo>
                    <a:pt x="25" y="86"/>
                  </a:lnTo>
                  <a:lnTo>
                    <a:pt x="339" y="182"/>
                  </a:lnTo>
                  <a:lnTo>
                    <a:pt x="375" y="182"/>
                  </a:lnTo>
                  <a:lnTo>
                    <a:pt x="375" y="158"/>
                  </a:lnTo>
                  <a:lnTo>
                    <a:pt x="254" y="13"/>
                  </a:lnTo>
                  <a:cubicBezTo>
                    <a:pt x="242" y="1"/>
                    <a:pt x="230" y="1"/>
                    <a:pt x="21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0"/>
            <p:cNvSpPr/>
            <p:nvPr/>
          </p:nvSpPr>
          <p:spPr>
            <a:xfrm>
              <a:off x="1302358" y="3183558"/>
              <a:ext cx="122812" cy="65285"/>
            </a:xfrm>
            <a:custGeom>
              <a:avLst/>
              <a:gdLst/>
              <a:ahLst/>
              <a:cxnLst/>
              <a:rect l="l" t="t" r="r" b="b"/>
              <a:pathLst>
                <a:path w="1947" h="1035" extrusionOk="0">
                  <a:moveTo>
                    <a:pt x="972" y="1"/>
                  </a:moveTo>
                  <a:cubicBezTo>
                    <a:pt x="756" y="1"/>
                    <a:pt x="538" y="52"/>
                    <a:pt x="339" y="155"/>
                  </a:cubicBezTo>
                  <a:cubicBezTo>
                    <a:pt x="0" y="360"/>
                    <a:pt x="0" y="687"/>
                    <a:pt x="339" y="880"/>
                  </a:cubicBezTo>
                  <a:cubicBezTo>
                    <a:pt x="538" y="983"/>
                    <a:pt x="756" y="1034"/>
                    <a:pt x="972" y="1034"/>
                  </a:cubicBezTo>
                  <a:cubicBezTo>
                    <a:pt x="1188" y="1034"/>
                    <a:pt x="1402" y="983"/>
                    <a:pt x="1596" y="880"/>
                  </a:cubicBezTo>
                  <a:cubicBezTo>
                    <a:pt x="1946" y="675"/>
                    <a:pt x="1946" y="348"/>
                    <a:pt x="1596" y="155"/>
                  </a:cubicBezTo>
                  <a:cubicBezTo>
                    <a:pt x="1402" y="52"/>
                    <a:pt x="1188" y="1"/>
                    <a:pt x="97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0"/>
            <p:cNvSpPr/>
            <p:nvPr/>
          </p:nvSpPr>
          <p:spPr>
            <a:xfrm>
              <a:off x="1335851" y="3195101"/>
              <a:ext cx="72539" cy="37405"/>
            </a:xfrm>
            <a:custGeom>
              <a:avLst/>
              <a:gdLst/>
              <a:ahLst/>
              <a:cxnLst/>
              <a:rect l="l" t="t" r="r" b="b"/>
              <a:pathLst>
                <a:path w="1150" h="593" extrusionOk="0">
                  <a:moveTo>
                    <a:pt x="360" y="0"/>
                  </a:moveTo>
                  <a:cubicBezTo>
                    <a:pt x="179" y="0"/>
                    <a:pt x="13" y="115"/>
                    <a:pt x="13" y="274"/>
                  </a:cubicBezTo>
                  <a:cubicBezTo>
                    <a:pt x="1" y="371"/>
                    <a:pt x="25" y="467"/>
                    <a:pt x="73" y="552"/>
                  </a:cubicBezTo>
                  <a:cubicBezTo>
                    <a:pt x="200" y="579"/>
                    <a:pt x="321" y="593"/>
                    <a:pt x="444" y="593"/>
                  </a:cubicBezTo>
                  <a:cubicBezTo>
                    <a:pt x="485" y="593"/>
                    <a:pt x="527" y="591"/>
                    <a:pt x="569" y="588"/>
                  </a:cubicBezTo>
                  <a:cubicBezTo>
                    <a:pt x="920" y="588"/>
                    <a:pt x="1149" y="419"/>
                    <a:pt x="992" y="298"/>
                  </a:cubicBezTo>
                  <a:cubicBezTo>
                    <a:pt x="916" y="248"/>
                    <a:pt x="829" y="226"/>
                    <a:pt x="737" y="226"/>
                  </a:cubicBezTo>
                  <a:cubicBezTo>
                    <a:pt x="698" y="226"/>
                    <a:pt x="658" y="230"/>
                    <a:pt x="617" y="238"/>
                  </a:cubicBezTo>
                  <a:cubicBezTo>
                    <a:pt x="642" y="201"/>
                    <a:pt x="678" y="93"/>
                    <a:pt x="521" y="32"/>
                  </a:cubicBezTo>
                  <a:cubicBezTo>
                    <a:pt x="468" y="10"/>
                    <a:pt x="413" y="0"/>
                    <a:pt x="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0"/>
            <p:cNvSpPr/>
            <p:nvPr/>
          </p:nvSpPr>
          <p:spPr>
            <a:xfrm>
              <a:off x="1210077" y="3131330"/>
              <a:ext cx="127417" cy="66042"/>
            </a:xfrm>
            <a:custGeom>
              <a:avLst/>
              <a:gdLst/>
              <a:ahLst/>
              <a:cxnLst/>
              <a:rect l="l" t="t" r="r" b="b"/>
              <a:pathLst>
                <a:path w="2020" h="1047" extrusionOk="0">
                  <a:moveTo>
                    <a:pt x="1013" y="0"/>
                  </a:moveTo>
                  <a:cubicBezTo>
                    <a:pt x="806" y="0"/>
                    <a:pt x="599" y="46"/>
                    <a:pt x="412" y="137"/>
                  </a:cubicBezTo>
                  <a:cubicBezTo>
                    <a:pt x="37" y="330"/>
                    <a:pt x="1" y="656"/>
                    <a:pt x="339" y="874"/>
                  </a:cubicBezTo>
                  <a:cubicBezTo>
                    <a:pt x="550" y="989"/>
                    <a:pt x="782" y="1047"/>
                    <a:pt x="1014" y="1047"/>
                  </a:cubicBezTo>
                  <a:cubicBezTo>
                    <a:pt x="1220" y="1047"/>
                    <a:pt x="1427" y="1001"/>
                    <a:pt x="1620" y="910"/>
                  </a:cubicBezTo>
                  <a:cubicBezTo>
                    <a:pt x="1995" y="717"/>
                    <a:pt x="2019" y="391"/>
                    <a:pt x="1693" y="173"/>
                  </a:cubicBezTo>
                  <a:cubicBezTo>
                    <a:pt x="1482" y="58"/>
                    <a:pt x="1247" y="0"/>
                    <a:pt x="101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0"/>
            <p:cNvSpPr/>
            <p:nvPr/>
          </p:nvSpPr>
          <p:spPr>
            <a:xfrm>
              <a:off x="1236001" y="3149622"/>
              <a:ext cx="32863" cy="17220"/>
            </a:xfrm>
            <a:custGeom>
              <a:avLst/>
              <a:gdLst/>
              <a:ahLst/>
              <a:cxnLst/>
              <a:rect l="l" t="t" r="r" b="b"/>
              <a:pathLst>
                <a:path w="521" h="273" extrusionOk="0">
                  <a:moveTo>
                    <a:pt x="375" y="1"/>
                  </a:moveTo>
                  <a:cubicBezTo>
                    <a:pt x="342" y="1"/>
                    <a:pt x="309" y="10"/>
                    <a:pt x="279" y="28"/>
                  </a:cubicBezTo>
                  <a:lnTo>
                    <a:pt x="61" y="137"/>
                  </a:lnTo>
                  <a:cubicBezTo>
                    <a:pt x="1" y="173"/>
                    <a:pt x="1" y="221"/>
                    <a:pt x="49" y="246"/>
                  </a:cubicBezTo>
                  <a:cubicBezTo>
                    <a:pt x="79" y="264"/>
                    <a:pt x="109" y="273"/>
                    <a:pt x="140" y="273"/>
                  </a:cubicBezTo>
                  <a:cubicBezTo>
                    <a:pt x="170" y="273"/>
                    <a:pt x="200" y="264"/>
                    <a:pt x="230" y="246"/>
                  </a:cubicBezTo>
                  <a:lnTo>
                    <a:pt x="460" y="137"/>
                  </a:lnTo>
                  <a:cubicBezTo>
                    <a:pt x="508" y="101"/>
                    <a:pt x="520" y="52"/>
                    <a:pt x="472" y="28"/>
                  </a:cubicBezTo>
                  <a:cubicBezTo>
                    <a:pt x="442" y="10"/>
                    <a:pt x="409" y="1"/>
                    <a:pt x="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0"/>
            <p:cNvSpPr/>
            <p:nvPr/>
          </p:nvSpPr>
          <p:spPr>
            <a:xfrm>
              <a:off x="1251266" y="3152398"/>
              <a:ext cx="56454" cy="30088"/>
            </a:xfrm>
            <a:custGeom>
              <a:avLst/>
              <a:gdLst/>
              <a:ahLst/>
              <a:cxnLst/>
              <a:rect l="l" t="t" r="r" b="b"/>
              <a:pathLst>
                <a:path w="895" h="477" extrusionOk="0">
                  <a:moveTo>
                    <a:pt x="810" y="0"/>
                  </a:moveTo>
                  <a:cubicBezTo>
                    <a:pt x="786" y="0"/>
                    <a:pt x="764" y="6"/>
                    <a:pt x="750" y="20"/>
                  </a:cubicBezTo>
                  <a:cubicBezTo>
                    <a:pt x="738" y="32"/>
                    <a:pt x="726" y="32"/>
                    <a:pt x="713" y="44"/>
                  </a:cubicBezTo>
                  <a:cubicBezTo>
                    <a:pt x="697" y="44"/>
                    <a:pt x="681" y="50"/>
                    <a:pt x="662" y="50"/>
                  </a:cubicBezTo>
                  <a:cubicBezTo>
                    <a:pt x="652" y="50"/>
                    <a:pt x="641" y="48"/>
                    <a:pt x="629" y="44"/>
                  </a:cubicBezTo>
                  <a:cubicBezTo>
                    <a:pt x="556" y="44"/>
                    <a:pt x="448" y="57"/>
                    <a:pt x="411" y="57"/>
                  </a:cubicBezTo>
                  <a:cubicBezTo>
                    <a:pt x="375" y="69"/>
                    <a:pt x="351" y="69"/>
                    <a:pt x="315" y="81"/>
                  </a:cubicBezTo>
                  <a:lnTo>
                    <a:pt x="302" y="81"/>
                  </a:lnTo>
                  <a:lnTo>
                    <a:pt x="24" y="226"/>
                  </a:lnTo>
                  <a:cubicBezTo>
                    <a:pt x="0" y="238"/>
                    <a:pt x="0" y="262"/>
                    <a:pt x="24" y="274"/>
                  </a:cubicBezTo>
                  <a:lnTo>
                    <a:pt x="315" y="468"/>
                  </a:lnTo>
                  <a:cubicBezTo>
                    <a:pt x="333" y="474"/>
                    <a:pt x="354" y="477"/>
                    <a:pt x="375" y="477"/>
                  </a:cubicBezTo>
                  <a:cubicBezTo>
                    <a:pt x="396" y="477"/>
                    <a:pt x="417" y="474"/>
                    <a:pt x="435" y="468"/>
                  </a:cubicBezTo>
                  <a:cubicBezTo>
                    <a:pt x="448" y="468"/>
                    <a:pt x="448" y="455"/>
                    <a:pt x="460" y="443"/>
                  </a:cubicBezTo>
                  <a:cubicBezTo>
                    <a:pt x="472" y="449"/>
                    <a:pt x="487" y="452"/>
                    <a:pt x="502" y="452"/>
                  </a:cubicBezTo>
                  <a:cubicBezTo>
                    <a:pt x="517" y="452"/>
                    <a:pt x="532" y="449"/>
                    <a:pt x="544" y="443"/>
                  </a:cubicBezTo>
                  <a:cubicBezTo>
                    <a:pt x="556" y="431"/>
                    <a:pt x="568" y="419"/>
                    <a:pt x="568" y="407"/>
                  </a:cubicBezTo>
                  <a:cubicBezTo>
                    <a:pt x="583" y="412"/>
                    <a:pt x="596" y="415"/>
                    <a:pt x="609" y="415"/>
                  </a:cubicBezTo>
                  <a:cubicBezTo>
                    <a:pt x="627" y="415"/>
                    <a:pt x="644" y="409"/>
                    <a:pt x="665" y="395"/>
                  </a:cubicBezTo>
                  <a:cubicBezTo>
                    <a:pt x="689" y="395"/>
                    <a:pt x="701" y="371"/>
                    <a:pt x="689" y="359"/>
                  </a:cubicBezTo>
                  <a:cubicBezTo>
                    <a:pt x="726" y="359"/>
                    <a:pt x="750" y="359"/>
                    <a:pt x="786" y="347"/>
                  </a:cubicBezTo>
                  <a:cubicBezTo>
                    <a:pt x="822" y="322"/>
                    <a:pt x="822" y="298"/>
                    <a:pt x="786" y="274"/>
                  </a:cubicBezTo>
                  <a:lnTo>
                    <a:pt x="617" y="165"/>
                  </a:lnTo>
                  <a:cubicBezTo>
                    <a:pt x="641" y="165"/>
                    <a:pt x="713" y="153"/>
                    <a:pt x="750" y="153"/>
                  </a:cubicBezTo>
                  <a:cubicBezTo>
                    <a:pt x="774" y="141"/>
                    <a:pt x="798" y="141"/>
                    <a:pt x="810" y="129"/>
                  </a:cubicBezTo>
                  <a:cubicBezTo>
                    <a:pt x="834" y="117"/>
                    <a:pt x="858" y="93"/>
                    <a:pt x="871" y="81"/>
                  </a:cubicBezTo>
                  <a:cubicBezTo>
                    <a:pt x="883" y="57"/>
                    <a:pt x="895" y="20"/>
                    <a:pt x="858" y="8"/>
                  </a:cubicBezTo>
                  <a:cubicBezTo>
                    <a:pt x="843" y="3"/>
                    <a:pt x="826"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a:off x="3890647" y="2664560"/>
              <a:ext cx="119027" cy="66421"/>
            </a:xfrm>
            <a:custGeom>
              <a:avLst/>
              <a:gdLst/>
              <a:ahLst/>
              <a:cxnLst/>
              <a:rect l="l" t="t" r="r" b="b"/>
              <a:pathLst>
                <a:path w="1887" h="1053" extrusionOk="0">
                  <a:moveTo>
                    <a:pt x="357" y="34"/>
                  </a:moveTo>
                  <a:cubicBezTo>
                    <a:pt x="418" y="34"/>
                    <a:pt x="478" y="49"/>
                    <a:pt x="533" y="79"/>
                  </a:cubicBezTo>
                  <a:lnTo>
                    <a:pt x="1729" y="768"/>
                  </a:lnTo>
                  <a:cubicBezTo>
                    <a:pt x="1826" y="804"/>
                    <a:pt x="1826" y="937"/>
                    <a:pt x="1729" y="974"/>
                  </a:cubicBezTo>
                  <a:lnTo>
                    <a:pt x="1717" y="974"/>
                  </a:lnTo>
                  <a:cubicBezTo>
                    <a:pt x="1663" y="1004"/>
                    <a:pt x="1602" y="1019"/>
                    <a:pt x="1542" y="1019"/>
                  </a:cubicBezTo>
                  <a:cubicBezTo>
                    <a:pt x="1482" y="1019"/>
                    <a:pt x="1421" y="1004"/>
                    <a:pt x="1367" y="974"/>
                  </a:cubicBezTo>
                  <a:lnTo>
                    <a:pt x="170" y="285"/>
                  </a:lnTo>
                  <a:cubicBezTo>
                    <a:pt x="73" y="260"/>
                    <a:pt x="73" y="115"/>
                    <a:pt x="170" y="91"/>
                  </a:cubicBezTo>
                  <a:lnTo>
                    <a:pt x="182" y="79"/>
                  </a:lnTo>
                  <a:cubicBezTo>
                    <a:pt x="237" y="49"/>
                    <a:pt x="297" y="34"/>
                    <a:pt x="357" y="34"/>
                  </a:cubicBezTo>
                  <a:close/>
                  <a:moveTo>
                    <a:pt x="359" y="1"/>
                  </a:moveTo>
                  <a:cubicBezTo>
                    <a:pt x="285" y="1"/>
                    <a:pt x="212" y="19"/>
                    <a:pt x="146" y="55"/>
                  </a:cubicBezTo>
                  <a:lnTo>
                    <a:pt x="134" y="67"/>
                  </a:lnTo>
                  <a:cubicBezTo>
                    <a:pt x="1" y="103"/>
                    <a:pt x="1" y="273"/>
                    <a:pt x="134" y="309"/>
                  </a:cubicBezTo>
                  <a:lnTo>
                    <a:pt x="1318" y="998"/>
                  </a:lnTo>
                  <a:cubicBezTo>
                    <a:pt x="1385" y="1034"/>
                    <a:pt x="1460" y="1052"/>
                    <a:pt x="1536" y="1052"/>
                  </a:cubicBezTo>
                  <a:cubicBezTo>
                    <a:pt x="1611" y="1052"/>
                    <a:pt x="1687" y="1034"/>
                    <a:pt x="1754" y="998"/>
                  </a:cubicBezTo>
                  <a:lnTo>
                    <a:pt x="1766" y="998"/>
                  </a:lnTo>
                  <a:cubicBezTo>
                    <a:pt x="1886" y="949"/>
                    <a:pt x="1886" y="780"/>
                    <a:pt x="1766" y="744"/>
                  </a:cubicBezTo>
                  <a:lnTo>
                    <a:pt x="581" y="55"/>
                  </a:lnTo>
                  <a:cubicBezTo>
                    <a:pt x="509" y="19"/>
                    <a:pt x="433" y="1"/>
                    <a:pt x="35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p:nvPr/>
          </p:nvSpPr>
          <p:spPr>
            <a:xfrm>
              <a:off x="3937954" y="2690863"/>
              <a:ext cx="61059" cy="33620"/>
            </a:xfrm>
            <a:custGeom>
              <a:avLst/>
              <a:gdLst/>
              <a:ahLst/>
              <a:cxnLst/>
              <a:rect l="l" t="t" r="r" b="b"/>
              <a:pathLst>
                <a:path w="968" h="533" extrusionOk="0">
                  <a:moveTo>
                    <a:pt x="266" y="1"/>
                  </a:moveTo>
                  <a:lnTo>
                    <a:pt x="0" y="146"/>
                  </a:lnTo>
                  <a:lnTo>
                    <a:pt x="580" y="484"/>
                  </a:lnTo>
                  <a:cubicBezTo>
                    <a:pt x="628" y="518"/>
                    <a:pt x="687" y="533"/>
                    <a:pt x="749" y="533"/>
                  </a:cubicBezTo>
                  <a:cubicBezTo>
                    <a:pt x="797" y="533"/>
                    <a:pt x="847" y="524"/>
                    <a:pt x="895" y="508"/>
                  </a:cubicBezTo>
                  <a:cubicBezTo>
                    <a:pt x="967" y="472"/>
                    <a:pt x="943" y="387"/>
                    <a:pt x="834" y="327"/>
                  </a:cubicBezTo>
                  <a:lnTo>
                    <a:pt x="26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0"/>
            <p:cNvSpPr/>
            <p:nvPr/>
          </p:nvSpPr>
          <p:spPr>
            <a:xfrm>
              <a:off x="3810602" y="2630624"/>
              <a:ext cx="14571" cy="8452"/>
            </a:xfrm>
            <a:custGeom>
              <a:avLst/>
              <a:gdLst/>
              <a:ahLst/>
              <a:cxnLst/>
              <a:rect l="l" t="t" r="r" b="b"/>
              <a:pathLst>
                <a:path w="231" h="134" extrusionOk="0">
                  <a:moveTo>
                    <a:pt x="97" y="1"/>
                  </a:moveTo>
                  <a:lnTo>
                    <a:pt x="1" y="49"/>
                  </a:lnTo>
                  <a:lnTo>
                    <a:pt x="134" y="134"/>
                  </a:lnTo>
                  <a:lnTo>
                    <a:pt x="230" y="73"/>
                  </a:lnTo>
                  <a:lnTo>
                    <a:pt x="97"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0"/>
            <p:cNvSpPr/>
            <p:nvPr/>
          </p:nvSpPr>
          <p:spPr>
            <a:xfrm>
              <a:off x="3821326" y="2632138"/>
              <a:ext cx="22140" cy="12300"/>
            </a:xfrm>
            <a:custGeom>
              <a:avLst/>
              <a:gdLst/>
              <a:ahLst/>
              <a:cxnLst/>
              <a:rect l="l" t="t" r="r" b="b"/>
              <a:pathLst>
                <a:path w="351" h="195" extrusionOk="0">
                  <a:moveTo>
                    <a:pt x="218" y="1"/>
                  </a:moveTo>
                  <a:lnTo>
                    <a:pt x="0" y="122"/>
                  </a:lnTo>
                  <a:lnTo>
                    <a:pt x="133" y="194"/>
                  </a:lnTo>
                  <a:lnTo>
                    <a:pt x="351" y="73"/>
                  </a:lnTo>
                  <a:lnTo>
                    <a:pt x="218"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0"/>
            <p:cNvSpPr/>
            <p:nvPr/>
          </p:nvSpPr>
          <p:spPr>
            <a:xfrm>
              <a:off x="3831985" y="2633715"/>
              <a:ext cx="29773" cy="17599"/>
            </a:xfrm>
            <a:custGeom>
              <a:avLst/>
              <a:gdLst/>
              <a:ahLst/>
              <a:cxnLst/>
              <a:rect l="l" t="t" r="r" b="b"/>
              <a:pathLst>
                <a:path w="472" h="279" extrusionOk="0">
                  <a:moveTo>
                    <a:pt x="327" y="0"/>
                  </a:moveTo>
                  <a:lnTo>
                    <a:pt x="0" y="193"/>
                  </a:lnTo>
                  <a:lnTo>
                    <a:pt x="133" y="278"/>
                  </a:lnTo>
                  <a:lnTo>
                    <a:pt x="472" y="85"/>
                  </a:lnTo>
                  <a:lnTo>
                    <a:pt x="327"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0"/>
            <p:cNvSpPr/>
            <p:nvPr/>
          </p:nvSpPr>
          <p:spPr>
            <a:xfrm>
              <a:off x="3841132" y="2634472"/>
              <a:ext cx="39676" cy="22897"/>
            </a:xfrm>
            <a:custGeom>
              <a:avLst/>
              <a:gdLst/>
              <a:ahLst/>
              <a:cxnLst/>
              <a:rect l="l" t="t" r="r" b="b"/>
              <a:pathLst>
                <a:path w="629" h="363" extrusionOk="0">
                  <a:moveTo>
                    <a:pt x="472" y="12"/>
                  </a:moveTo>
                  <a:lnTo>
                    <a:pt x="593" y="85"/>
                  </a:lnTo>
                  <a:lnTo>
                    <a:pt x="157" y="339"/>
                  </a:lnTo>
                  <a:lnTo>
                    <a:pt x="37" y="278"/>
                  </a:lnTo>
                  <a:lnTo>
                    <a:pt x="472" y="12"/>
                  </a:lnTo>
                  <a:close/>
                  <a:moveTo>
                    <a:pt x="472" y="0"/>
                  </a:moveTo>
                  <a:lnTo>
                    <a:pt x="0" y="278"/>
                  </a:lnTo>
                  <a:lnTo>
                    <a:pt x="157" y="363"/>
                  </a:lnTo>
                  <a:lnTo>
                    <a:pt x="629" y="85"/>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0"/>
            <p:cNvSpPr/>
            <p:nvPr/>
          </p:nvSpPr>
          <p:spPr>
            <a:xfrm>
              <a:off x="3851792" y="2636743"/>
              <a:ext cx="47308" cy="26745"/>
            </a:xfrm>
            <a:custGeom>
              <a:avLst/>
              <a:gdLst/>
              <a:ahLst/>
              <a:cxnLst/>
              <a:rect l="l" t="t" r="r" b="b"/>
              <a:pathLst>
                <a:path w="750" h="424" extrusionOk="0">
                  <a:moveTo>
                    <a:pt x="593" y="12"/>
                  </a:moveTo>
                  <a:lnTo>
                    <a:pt x="714" y="85"/>
                  </a:lnTo>
                  <a:lnTo>
                    <a:pt x="146" y="411"/>
                  </a:lnTo>
                  <a:lnTo>
                    <a:pt x="25" y="339"/>
                  </a:lnTo>
                  <a:lnTo>
                    <a:pt x="593" y="12"/>
                  </a:lnTo>
                  <a:close/>
                  <a:moveTo>
                    <a:pt x="593" y="0"/>
                  </a:moveTo>
                  <a:lnTo>
                    <a:pt x="0" y="339"/>
                  </a:lnTo>
                  <a:lnTo>
                    <a:pt x="158" y="423"/>
                  </a:lnTo>
                  <a:lnTo>
                    <a:pt x="750" y="85"/>
                  </a:lnTo>
                  <a:lnTo>
                    <a:pt x="593"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0"/>
            <p:cNvSpPr/>
            <p:nvPr/>
          </p:nvSpPr>
          <p:spPr>
            <a:xfrm>
              <a:off x="3769476" y="2610440"/>
              <a:ext cx="15265" cy="8452"/>
            </a:xfrm>
            <a:custGeom>
              <a:avLst/>
              <a:gdLst/>
              <a:ahLst/>
              <a:cxnLst/>
              <a:rect l="l" t="t" r="r" b="b"/>
              <a:pathLst>
                <a:path w="242" h="134" extrusionOk="0">
                  <a:moveTo>
                    <a:pt x="121" y="0"/>
                  </a:moveTo>
                  <a:cubicBezTo>
                    <a:pt x="97" y="0"/>
                    <a:pt x="73" y="6"/>
                    <a:pt x="48" y="19"/>
                  </a:cubicBezTo>
                  <a:cubicBezTo>
                    <a:pt x="0" y="43"/>
                    <a:pt x="0" y="91"/>
                    <a:pt x="48" y="115"/>
                  </a:cubicBezTo>
                  <a:cubicBezTo>
                    <a:pt x="73" y="127"/>
                    <a:pt x="97" y="133"/>
                    <a:pt x="121" y="133"/>
                  </a:cubicBezTo>
                  <a:cubicBezTo>
                    <a:pt x="145" y="133"/>
                    <a:pt x="169" y="127"/>
                    <a:pt x="193" y="115"/>
                  </a:cubicBezTo>
                  <a:cubicBezTo>
                    <a:pt x="242" y="91"/>
                    <a:pt x="242" y="55"/>
                    <a:pt x="193" y="19"/>
                  </a:cubicBezTo>
                  <a:cubicBezTo>
                    <a:pt x="169" y="6"/>
                    <a:pt x="145" y="0"/>
                    <a:pt x="12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0"/>
            <p:cNvSpPr/>
            <p:nvPr/>
          </p:nvSpPr>
          <p:spPr>
            <a:xfrm>
              <a:off x="3770990" y="2600158"/>
              <a:ext cx="30530" cy="17409"/>
            </a:xfrm>
            <a:custGeom>
              <a:avLst/>
              <a:gdLst/>
              <a:ahLst/>
              <a:cxnLst/>
              <a:rect l="l" t="t" r="r" b="b"/>
              <a:pathLst>
                <a:path w="484" h="276" extrusionOk="0">
                  <a:moveTo>
                    <a:pt x="37" y="0"/>
                  </a:moveTo>
                  <a:cubicBezTo>
                    <a:pt x="12" y="0"/>
                    <a:pt x="0" y="12"/>
                    <a:pt x="0" y="24"/>
                  </a:cubicBezTo>
                  <a:cubicBezTo>
                    <a:pt x="0" y="36"/>
                    <a:pt x="12" y="36"/>
                    <a:pt x="37" y="36"/>
                  </a:cubicBezTo>
                  <a:cubicBezTo>
                    <a:pt x="133" y="36"/>
                    <a:pt x="230" y="61"/>
                    <a:pt x="315" y="109"/>
                  </a:cubicBezTo>
                  <a:cubicBezTo>
                    <a:pt x="375" y="133"/>
                    <a:pt x="411" y="194"/>
                    <a:pt x="423" y="254"/>
                  </a:cubicBezTo>
                  <a:cubicBezTo>
                    <a:pt x="423" y="266"/>
                    <a:pt x="423" y="266"/>
                    <a:pt x="435" y="266"/>
                  </a:cubicBezTo>
                  <a:cubicBezTo>
                    <a:pt x="435" y="272"/>
                    <a:pt x="438" y="275"/>
                    <a:pt x="443" y="275"/>
                  </a:cubicBezTo>
                  <a:cubicBezTo>
                    <a:pt x="447" y="275"/>
                    <a:pt x="454" y="272"/>
                    <a:pt x="460" y="266"/>
                  </a:cubicBezTo>
                  <a:cubicBezTo>
                    <a:pt x="472" y="266"/>
                    <a:pt x="484" y="266"/>
                    <a:pt x="484" y="254"/>
                  </a:cubicBezTo>
                  <a:cubicBezTo>
                    <a:pt x="472" y="169"/>
                    <a:pt x="423" y="109"/>
                    <a:pt x="351" y="85"/>
                  </a:cubicBezTo>
                  <a:cubicBezTo>
                    <a:pt x="254" y="24"/>
                    <a:pt x="145"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0"/>
            <p:cNvSpPr/>
            <p:nvPr/>
          </p:nvSpPr>
          <p:spPr>
            <a:xfrm>
              <a:off x="3770990" y="2592526"/>
              <a:ext cx="45037" cy="25231"/>
            </a:xfrm>
            <a:custGeom>
              <a:avLst/>
              <a:gdLst/>
              <a:ahLst/>
              <a:cxnLst/>
              <a:rect l="l" t="t" r="r" b="b"/>
              <a:pathLst>
                <a:path w="714" h="400" extrusionOk="0">
                  <a:moveTo>
                    <a:pt x="37" y="0"/>
                  </a:moveTo>
                  <a:cubicBezTo>
                    <a:pt x="12" y="0"/>
                    <a:pt x="0" y="0"/>
                    <a:pt x="0" y="12"/>
                  </a:cubicBezTo>
                  <a:cubicBezTo>
                    <a:pt x="0" y="25"/>
                    <a:pt x="12" y="37"/>
                    <a:pt x="37" y="37"/>
                  </a:cubicBezTo>
                  <a:cubicBezTo>
                    <a:pt x="375" y="37"/>
                    <a:pt x="653" y="194"/>
                    <a:pt x="653" y="387"/>
                  </a:cubicBezTo>
                  <a:cubicBezTo>
                    <a:pt x="653" y="387"/>
                    <a:pt x="653" y="399"/>
                    <a:pt x="653" y="399"/>
                  </a:cubicBezTo>
                  <a:lnTo>
                    <a:pt x="677" y="399"/>
                  </a:lnTo>
                  <a:cubicBezTo>
                    <a:pt x="701" y="399"/>
                    <a:pt x="713" y="387"/>
                    <a:pt x="713" y="375"/>
                  </a:cubicBezTo>
                  <a:cubicBezTo>
                    <a:pt x="713" y="170"/>
                    <a:pt x="411" y="0"/>
                    <a:pt x="37"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0"/>
            <p:cNvSpPr/>
            <p:nvPr/>
          </p:nvSpPr>
          <p:spPr>
            <a:xfrm>
              <a:off x="3770233" y="2583254"/>
              <a:ext cx="61816" cy="35260"/>
            </a:xfrm>
            <a:custGeom>
              <a:avLst/>
              <a:gdLst/>
              <a:ahLst/>
              <a:cxnLst/>
              <a:rect l="l" t="t" r="r" b="b"/>
              <a:pathLst>
                <a:path w="980" h="559" extrusionOk="0">
                  <a:moveTo>
                    <a:pt x="107" y="1"/>
                  </a:moveTo>
                  <a:cubicBezTo>
                    <a:pt x="88" y="1"/>
                    <a:pt x="68" y="1"/>
                    <a:pt x="49" y="2"/>
                  </a:cubicBezTo>
                  <a:lnTo>
                    <a:pt x="24" y="2"/>
                  </a:lnTo>
                  <a:cubicBezTo>
                    <a:pt x="12" y="2"/>
                    <a:pt x="0" y="14"/>
                    <a:pt x="0" y="14"/>
                  </a:cubicBezTo>
                  <a:cubicBezTo>
                    <a:pt x="0" y="26"/>
                    <a:pt x="0" y="26"/>
                    <a:pt x="12" y="26"/>
                  </a:cubicBezTo>
                  <a:cubicBezTo>
                    <a:pt x="12" y="33"/>
                    <a:pt x="15" y="36"/>
                    <a:pt x="20" y="36"/>
                  </a:cubicBezTo>
                  <a:cubicBezTo>
                    <a:pt x="24" y="36"/>
                    <a:pt x="30" y="33"/>
                    <a:pt x="36" y="26"/>
                  </a:cubicBezTo>
                  <a:lnTo>
                    <a:pt x="49" y="26"/>
                  </a:lnTo>
                  <a:cubicBezTo>
                    <a:pt x="266" y="26"/>
                    <a:pt x="472" y="75"/>
                    <a:pt x="665" y="184"/>
                  </a:cubicBezTo>
                  <a:cubicBezTo>
                    <a:pt x="810" y="244"/>
                    <a:pt x="907" y="377"/>
                    <a:pt x="919" y="534"/>
                  </a:cubicBezTo>
                  <a:cubicBezTo>
                    <a:pt x="919" y="546"/>
                    <a:pt x="931" y="558"/>
                    <a:pt x="955" y="558"/>
                  </a:cubicBezTo>
                  <a:cubicBezTo>
                    <a:pt x="967" y="558"/>
                    <a:pt x="979" y="546"/>
                    <a:pt x="979" y="534"/>
                  </a:cubicBezTo>
                  <a:cubicBezTo>
                    <a:pt x="967" y="365"/>
                    <a:pt x="858" y="220"/>
                    <a:pt x="713" y="147"/>
                  </a:cubicBezTo>
                  <a:cubicBezTo>
                    <a:pt x="525" y="59"/>
                    <a:pt x="317" y="1"/>
                    <a:pt x="10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0"/>
            <p:cNvSpPr/>
            <p:nvPr/>
          </p:nvSpPr>
          <p:spPr>
            <a:xfrm>
              <a:off x="3692460" y="2548309"/>
              <a:ext cx="61059" cy="34377"/>
            </a:xfrm>
            <a:custGeom>
              <a:avLst/>
              <a:gdLst/>
              <a:ahLst/>
              <a:cxnLst/>
              <a:rect l="l" t="t" r="r" b="b"/>
              <a:pathLst>
                <a:path w="968" h="545" extrusionOk="0">
                  <a:moveTo>
                    <a:pt x="798" y="109"/>
                  </a:moveTo>
                  <a:lnTo>
                    <a:pt x="895" y="315"/>
                  </a:lnTo>
                  <a:lnTo>
                    <a:pt x="532" y="266"/>
                  </a:lnTo>
                  <a:lnTo>
                    <a:pt x="798" y="109"/>
                  </a:lnTo>
                  <a:close/>
                  <a:moveTo>
                    <a:pt x="448" y="315"/>
                  </a:moveTo>
                  <a:lnTo>
                    <a:pt x="544" y="520"/>
                  </a:lnTo>
                  <a:lnTo>
                    <a:pt x="194" y="460"/>
                  </a:lnTo>
                  <a:lnTo>
                    <a:pt x="448" y="315"/>
                  </a:lnTo>
                  <a:close/>
                  <a:moveTo>
                    <a:pt x="351" y="0"/>
                  </a:moveTo>
                  <a:cubicBezTo>
                    <a:pt x="339" y="0"/>
                    <a:pt x="327" y="12"/>
                    <a:pt x="339" y="24"/>
                  </a:cubicBezTo>
                  <a:lnTo>
                    <a:pt x="448" y="254"/>
                  </a:lnTo>
                  <a:lnTo>
                    <a:pt x="37" y="194"/>
                  </a:lnTo>
                  <a:cubicBezTo>
                    <a:pt x="33" y="190"/>
                    <a:pt x="30" y="189"/>
                    <a:pt x="26" y="189"/>
                  </a:cubicBezTo>
                  <a:cubicBezTo>
                    <a:pt x="17" y="189"/>
                    <a:pt x="9" y="197"/>
                    <a:pt x="0" y="206"/>
                  </a:cubicBezTo>
                  <a:cubicBezTo>
                    <a:pt x="0" y="206"/>
                    <a:pt x="0" y="218"/>
                    <a:pt x="0" y="218"/>
                  </a:cubicBezTo>
                  <a:lnTo>
                    <a:pt x="12" y="218"/>
                  </a:lnTo>
                  <a:lnTo>
                    <a:pt x="411" y="278"/>
                  </a:lnTo>
                  <a:lnTo>
                    <a:pt x="109" y="460"/>
                  </a:lnTo>
                  <a:cubicBezTo>
                    <a:pt x="109" y="460"/>
                    <a:pt x="97" y="460"/>
                    <a:pt x="109" y="472"/>
                  </a:cubicBezTo>
                  <a:lnTo>
                    <a:pt x="121" y="472"/>
                  </a:lnTo>
                  <a:lnTo>
                    <a:pt x="568" y="544"/>
                  </a:lnTo>
                  <a:lnTo>
                    <a:pt x="593" y="544"/>
                  </a:lnTo>
                  <a:cubicBezTo>
                    <a:pt x="617" y="544"/>
                    <a:pt x="617" y="544"/>
                    <a:pt x="617" y="532"/>
                  </a:cubicBezTo>
                  <a:lnTo>
                    <a:pt x="508" y="290"/>
                  </a:lnTo>
                  <a:lnTo>
                    <a:pt x="931" y="363"/>
                  </a:lnTo>
                  <a:lnTo>
                    <a:pt x="955" y="363"/>
                  </a:lnTo>
                  <a:cubicBezTo>
                    <a:pt x="955" y="363"/>
                    <a:pt x="967" y="351"/>
                    <a:pt x="955" y="339"/>
                  </a:cubicBezTo>
                  <a:lnTo>
                    <a:pt x="834" y="85"/>
                  </a:lnTo>
                  <a:cubicBezTo>
                    <a:pt x="822" y="73"/>
                    <a:pt x="822" y="73"/>
                    <a:pt x="810" y="73"/>
                  </a:cubicBezTo>
                  <a:cubicBezTo>
                    <a:pt x="804" y="67"/>
                    <a:pt x="801" y="64"/>
                    <a:pt x="798" y="64"/>
                  </a:cubicBezTo>
                  <a:cubicBezTo>
                    <a:pt x="795" y="64"/>
                    <a:pt x="792" y="67"/>
                    <a:pt x="786" y="73"/>
                  </a:cubicBezTo>
                  <a:lnTo>
                    <a:pt x="496" y="242"/>
                  </a:lnTo>
                  <a:lnTo>
                    <a:pt x="387" y="12"/>
                  </a:lnTo>
                  <a:cubicBezTo>
                    <a:pt x="375" y="0"/>
                    <a:pt x="363" y="0"/>
                    <a:pt x="35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0"/>
            <p:cNvSpPr/>
            <p:nvPr/>
          </p:nvSpPr>
          <p:spPr>
            <a:xfrm>
              <a:off x="2962095" y="2129730"/>
              <a:ext cx="47308" cy="31350"/>
            </a:xfrm>
            <a:custGeom>
              <a:avLst/>
              <a:gdLst/>
              <a:ahLst/>
              <a:cxnLst/>
              <a:rect l="l" t="t" r="r" b="b"/>
              <a:pathLst>
                <a:path w="750" h="497" extrusionOk="0">
                  <a:moveTo>
                    <a:pt x="520" y="1"/>
                  </a:moveTo>
                  <a:lnTo>
                    <a:pt x="447" y="49"/>
                  </a:lnTo>
                  <a:lnTo>
                    <a:pt x="617" y="109"/>
                  </a:lnTo>
                  <a:lnTo>
                    <a:pt x="194" y="351"/>
                  </a:lnTo>
                  <a:lnTo>
                    <a:pt x="73" y="279"/>
                  </a:lnTo>
                  <a:lnTo>
                    <a:pt x="0" y="315"/>
                  </a:lnTo>
                  <a:lnTo>
                    <a:pt x="314" y="496"/>
                  </a:lnTo>
                  <a:lnTo>
                    <a:pt x="375" y="460"/>
                  </a:lnTo>
                  <a:lnTo>
                    <a:pt x="254" y="387"/>
                  </a:lnTo>
                  <a:lnTo>
                    <a:pt x="750" y="109"/>
                  </a:lnTo>
                  <a:lnTo>
                    <a:pt x="677" y="61"/>
                  </a:lnTo>
                  <a:lnTo>
                    <a:pt x="520"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0"/>
            <p:cNvSpPr/>
            <p:nvPr/>
          </p:nvSpPr>
          <p:spPr>
            <a:xfrm>
              <a:off x="2995589" y="2145751"/>
              <a:ext cx="52670" cy="25988"/>
            </a:xfrm>
            <a:custGeom>
              <a:avLst/>
              <a:gdLst/>
              <a:ahLst/>
              <a:cxnLst/>
              <a:rect l="l" t="t" r="r" b="b"/>
              <a:pathLst>
                <a:path w="835" h="412" extrusionOk="0">
                  <a:moveTo>
                    <a:pt x="472" y="0"/>
                  </a:moveTo>
                  <a:lnTo>
                    <a:pt x="412" y="37"/>
                  </a:lnTo>
                  <a:lnTo>
                    <a:pt x="678" y="194"/>
                  </a:lnTo>
                  <a:lnTo>
                    <a:pt x="1" y="363"/>
                  </a:lnTo>
                  <a:lnTo>
                    <a:pt x="73" y="411"/>
                  </a:lnTo>
                  <a:lnTo>
                    <a:pt x="799" y="230"/>
                  </a:lnTo>
                  <a:lnTo>
                    <a:pt x="835" y="206"/>
                  </a:lnTo>
                  <a:lnTo>
                    <a:pt x="472"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3022333" y="2170162"/>
              <a:ext cx="30530" cy="17599"/>
            </a:xfrm>
            <a:custGeom>
              <a:avLst/>
              <a:gdLst/>
              <a:ahLst/>
              <a:cxnLst/>
              <a:rect l="l" t="t" r="r" b="b"/>
              <a:pathLst>
                <a:path w="484" h="279" extrusionOk="0">
                  <a:moveTo>
                    <a:pt x="399" y="0"/>
                  </a:moveTo>
                  <a:lnTo>
                    <a:pt x="302" y="61"/>
                  </a:lnTo>
                  <a:lnTo>
                    <a:pt x="387" y="97"/>
                  </a:lnTo>
                  <a:lnTo>
                    <a:pt x="483" y="49"/>
                  </a:lnTo>
                  <a:lnTo>
                    <a:pt x="399" y="0"/>
                  </a:lnTo>
                  <a:close/>
                  <a:moveTo>
                    <a:pt x="97" y="169"/>
                  </a:moveTo>
                  <a:lnTo>
                    <a:pt x="0" y="230"/>
                  </a:lnTo>
                  <a:lnTo>
                    <a:pt x="85" y="278"/>
                  </a:lnTo>
                  <a:lnTo>
                    <a:pt x="181" y="218"/>
                  </a:lnTo>
                  <a:lnTo>
                    <a:pt x="97" y="169"/>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0"/>
            <p:cNvSpPr/>
            <p:nvPr/>
          </p:nvSpPr>
          <p:spPr>
            <a:xfrm>
              <a:off x="3038291" y="2173947"/>
              <a:ext cx="51156" cy="29016"/>
            </a:xfrm>
            <a:custGeom>
              <a:avLst/>
              <a:gdLst/>
              <a:ahLst/>
              <a:cxnLst/>
              <a:rect l="l" t="t" r="r" b="b"/>
              <a:pathLst>
                <a:path w="811" h="460" extrusionOk="0">
                  <a:moveTo>
                    <a:pt x="533" y="1"/>
                  </a:moveTo>
                  <a:lnTo>
                    <a:pt x="472" y="37"/>
                  </a:lnTo>
                  <a:cubicBezTo>
                    <a:pt x="508" y="49"/>
                    <a:pt x="545" y="61"/>
                    <a:pt x="569" y="73"/>
                  </a:cubicBezTo>
                  <a:cubicBezTo>
                    <a:pt x="593" y="73"/>
                    <a:pt x="617" y="85"/>
                    <a:pt x="641" y="97"/>
                  </a:cubicBezTo>
                  <a:cubicBezTo>
                    <a:pt x="678" y="122"/>
                    <a:pt x="702" y="146"/>
                    <a:pt x="702" y="170"/>
                  </a:cubicBezTo>
                  <a:cubicBezTo>
                    <a:pt x="714" y="182"/>
                    <a:pt x="702" y="206"/>
                    <a:pt x="666" y="218"/>
                  </a:cubicBezTo>
                  <a:cubicBezTo>
                    <a:pt x="641" y="230"/>
                    <a:pt x="605" y="242"/>
                    <a:pt x="581" y="242"/>
                  </a:cubicBezTo>
                  <a:cubicBezTo>
                    <a:pt x="533" y="230"/>
                    <a:pt x="496" y="218"/>
                    <a:pt x="472" y="206"/>
                  </a:cubicBezTo>
                  <a:lnTo>
                    <a:pt x="400" y="170"/>
                  </a:lnTo>
                  <a:lnTo>
                    <a:pt x="339" y="206"/>
                  </a:lnTo>
                  <a:lnTo>
                    <a:pt x="400" y="242"/>
                  </a:lnTo>
                  <a:cubicBezTo>
                    <a:pt x="448" y="267"/>
                    <a:pt x="472" y="291"/>
                    <a:pt x="472" y="315"/>
                  </a:cubicBezTo>
                  <a:cubicBezTo>
                    <a:pt x="472" y="339"/>
                    <a:pt x="460" y="351"/>
                    <a:pt x="424" y="375"/>
                  </a:cubicBezTo>
                  <a:cubicBezTo>
                    <a:pt x="400" y="387"/>
                    <a:pt x="351" y="400"/>
                    <a:pt x="315" y="400"/>
                  </a:cubicBezTo>
                  <a:cubicBezTo>
                    <a:pt x="267" y="387"/>
                    <a:pt x="218" y="375"/>
                    <a:pt x="182" y="351"/>
                  </a:cubicBezTo>
                  <a:cubicBezTo>
                    <a:pt x="158" y="339"/>
                    <a:pt x="134" y="327"/>
                    <a:pt x="110" y="303"/>
                  </a:cubicBezTo>
                  <a:cubicBezTo>
                    <a:pt x="98" y="291"/>
                    <a:pt x="73" y="267"/>
                    <a:pt x="73" y="242"/>
                  </a:cubicBezTo>
                  <a:lnTo>
                    <a:pt x="1" y="291"/>
                  </a:lnTo>
                  <a:cubicBezTo>
                    <a:pt x="13" y="303"/>
                    <a:pt x="37" y="327"/>
                    <a:pt x="49" y="339"/>
                  </a:cubicBezTo>
                  <a:cubicBezTo>
                    <a:pt x="73" y="363"/>
                    <a:pt x="98" y="375"/>
                    <a:pt x="122" y="387"/>
                  </a:cubicBezTo>
                  <a:cubicBezTo>
                    <a:pt x="182" y="424"/>
                    <a:pt x="255" y="448"/>
                    <a:pt x="327" y="460"/>
                  </a:cubicBezTo>
                  <a:cubicBezTo>
                    <a:pt x="388" y="460"/>
                    <a:pt x="448" y="448"/>
                    <a:pt x="508" y="412"/>
                  </a:cubicBezTo>
                  <a:cubicBezTo>
                    <a:pt x="533" y="400"/>
                    <a:pt x="557" y="375"/>
                    <a:pt x="569" y="351"/>
                  </a:cubicBezTo>
                  <a:cubicBezTo>
                    <a:pt x="569" y="315"/>
                    <a:pt x="557" y="291"/>
                    <a:pt x="533" y="267"/>
                  </a:cubicBezTo>
                  <a:lnTo>
                    <a:pt x="533" y="267"/>
                  </a:lnTo>
                  <a:cubicBezTo>
                    <a:pt x="569" y="279"/>
                    <a:pt x="605" y="291"/>
                    <a:pt x="641" y="291"/>
                  </a:cubicBezTo>
                  <a:cubicBezTo>
                    <a:pt x="690" y="291"/>
                    <a:pt x="714" y="279"/>
                    <a:pt x="750" y="254"/>
                  </a:cubicBezTo>
                  <a:cubicBezTo>
                    <a:pt x="799" y="230"/>
                    <a:pt x="811" y="206"/>
                    <a:pt x="811" y="170"/>
                  </a:cubicBezTo>
                  <a:cubicBezTo>
                    <a:pt x="799" y="134"/>
                    <a:pt x="762" y="97"/>
                    <a:pt x="714" y="73"/>
                  </a:cubicBezTo>
                  <a:cubicBezTo>
                    <a:pt x="690" y="61"/>
                    <a:pt x="666" y="49"/>
                    <a:pt x="629" y="37"/>
                  </a:cubicBezTo>
                  <a:lnTo>
                    <a:pt x="53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0"/>
            <p:cNvSpPr/>
            <p:nvPr/>
          </p:nvSpPr>
          <p:spPr>
            <a:xfrm>
              <a:off x="3071848" y="2192996"/>
              <a:ext cx="48885" cy="28322"/>
            </a:xfrm>
            <a:custGeom>
              <a:avLst/>
              <a:gdLst/>
              <a:ahLst/>
              <a:cxnLst/>
              <a:rect l="l" t="t" r="r" b="b"/>
              <a:pathLst>
                <a:path w="775" h="449" extrusionOk="0">
                  <a:moveTo>
                    <a:pt x="520" y="61"/>
                  </a:moveTo>
                  <a:cubicBezTo>
                    <a:pt x="557" y="61"/>
                    <a:pt x="593" y="73"/>
                    <a:pt x="617" y="85"/>
                  </a:cubicBezTo>
                  <a:cubicBezTo>
                    <a:pt x="653" y="110"/>
                    <a:pt x="665" y="122"/>
                    <a:pt x="665" y="146"/>
                  </a:cubicBezTo>
                  <a:cubicBezTo>
                    <a:pt x="678" y="158"/>
                    <a:pt x="653" y="182"/>
                    <a:pt x="629" y="194"/>
                  </a:cubicBezTo>
                  <a:cubicBezTo>
                    <a:pt x="605" y="218"/>
                    <a:pt x="569" y="218"/>
                    <a:pt x="532" y="218"/>
                  </a:cubicBezTo>
                  <a:cubicBezTo>
                    <a:pt x="496" y="218"/>
                    <a:pt x="460" y="206"/>
                    <a:pt x="436" y="194"/>
                  </a:cubicBezTo>
                  <a:cubicBezTo>
                    <a:pt x="400" y="170"/>
                    <a:pt x="387" y="158"/>
                    <a:pt x="387" y="134"/>
                  </a:cubicBezTo>
                  <a:cubicBezTo>
                    <a:pt x="387" y="110"/>
                    <a:pt x="400" y="98"/>
                    <a:pt x="424" y="85"/>
                  </a:cubicBezTo>
                  <a:cubicBezTo>
                    <a:pt x="448" y="61"/>
                    <a:pt x="484" y="61"/>
                    <a:pt x="520" y="61"/>
                  </a:cubicBezTo>
                  <a:close/>
                  <a:moveTo>
                    <a:pt x="237" y="202"/>
                  </a:moveTo>
                  <a:cubicBezTo>
                    <a:pt x="247" y="202"/>
                    <a:pt x="257" y="203"/>
                    <a:pt x="267" y="206"/>
                  </a:cubicBezTo>
                  <a:cubicBezTo>
                    <a:pt x="303" y="206"/>
                    <a:pt x="339" y="206"/>
                    <a:pt x="375" y="230"/>
                  </a:cubicBezTo>
                  <a:cubicBezTo>
                    <a:pt x="412" y="255"/>
                    <a:pt x="436" y="279"/>
                    <a:pt x="436" y="303"/>
                  </a:cubicBezTo>
                  <a:cubicBezTo>
                    <a:pt x="436" y="315"/>
                    <a:pt x="424" y="339"/>
                    <a:pt x="387" y="363"/>
                  </a:cubicBezTo>
                  <a:cubicBezTo>
                    <a:pt x="351" y="376"/>
                    <a:pt x="315" y="388"/>
                    <a:pt x="279" y="388"/>
                  </a:cubicBezTo>
                  <a:cubicBezTo>
                    <a:pt x="230" y="388"/>
                    <a:pt x="194" y="376"/>
                    <a:pt x="158" y="351"/>
                  </a:cubicBezTo>
                  <a:cubicBezTo>
                    <a:pt x="134" y="339"/>
                    <a:pt x="109" y="315"/>
                    <a:pt x="109" y="291"/>
                  </a:cubicBezTo>
                  <a:cubicBezTo>
                    <a:pt x="109" y="267"/>
                    <a:pt x="122" y="243"/>
                    <a:pt x="158" y="230"/>
                  </a:cubicBezTo>
                  <a:cubicBezTo>
                    <a:pt x="184" y="213"/>
                    <a:pt x="211" y="202"/>
                    <a:pt x="237" y="202"/>
                  </a:cubicBezTo>
                  <a:close/>
                  <a:moveTo>
                    <a:pt x="508" y="1"/>
                  </a:moveTo>
                  <a:cubicBezTo>
                    <a:pt x="460" y="1"/>
                    <a:pt x="400" y="13"/>
                    <a:pt x="363" y="37"/>
                  </a:cubicBezTo>
                  <a:cubicBezTo>
                    <a:pt x="327" y="61"/>
                    <a:pt x="303" y="73"/>
                    <a:pt x="303" y="98"/>
                  </a:cubicBezTo>
                  <a:cubicBezTo>
                    <a:pt x="303" y="122"/>
                    <a:pt x="315" y="158"/>
                    <a:pt x="339" y="170"/>
                  </a:cubicBezTo>
                  <a:cubicBezTo>
                    <a:pt x="291" y="158"/>
                    <a:pt x="242" y="146"/>
                    <a:pt x="194" y="146"/>
                  </a:cubicBezTo>
                  <a:cubicBezTo>
                    <a:pt x="158" y="146"/>
                    <a:pt x="122" y="158"/>
                    <a:pt x="85" y="182"/>
                  </a:cubicBezTo>
                  <a:cubicBezTo>
                    <a:pt x="25" y="218"/>
                    <a:pt x="1" y="243"/>
                    <a:pt x="1" y="279"/>
                  </a:cubicBezTo>
                  <a:cubicBezTo>
                    <a:pt x="13" y="315"/>
                    <a:pt x="37" y="351"/>
                    <a:pt x="97" y="388"/>
                  </a:cubicBezTo>
                  <a:cubicBezTo>
                    <a:pt x="158" y="424"/>
                    <a:pt x="218" y="448"/>
                    <a:pt x="291" y="448"/>
                  </a:cubicBezTo>
                  <a:cubicBezTo>
                    <a:pt x="351" y="448"/>
                    <a:pt x="412" y="436"/>
                    <a:pt x="460" y="400"/>
                  </a:cubicBezTo>
                  <a:cubicBezTo>
                    <a:pt x="484" y="388"/>
                    <a:pt x="508" y="363"/>
                    <a:pt x="520" y="339"/>
                  </a:cubicBezTo>
                  <a:cubicBezTo>
                    <a:pt x="520" y="303"/>
                    <a:pt x="508" y="279"/>
                    <a:pt x="484" y="255"/>
                  </a:cubicBezTo>
                  <a:lnTo>
                    <a:pt x="484" y="255"/>
                  </a:lnTo>
                  <a:cubicBezTo>
                    <a:pt x="520" y="267"/>
                    <a:pt x="557" y="279"/>
                    <a:pt x="605" y="279"/>
                  </a:cubicBezTo>
                  <a:cubicBezTo>
                    <a:pt x="641" y="267"/>
                    <a:pt x="678" y="267"/>
                    <a:pt x="714" y="243"/>
                  </a:cubicBezTo>
                  <a:cubicBezTo>
                    <a:pt x="750" y="218"/>
                    <a:pt x="774" y="182"/>
                    <a:pt x="762" y="158"/>
                  </a:cubicBezTo>
                  <a:cubicBezTo>
                    <a:pt x="762" y="122"/>
                    <a:pt x="726" y="85"/>
                    <a:pt x="678" y="61"/>
                  </a:cubicBezTo>
                  <a:cubicBezTo>
                    <a:pt x="629" y="25"/>
                    <a:pt x="569" y="13"/>
                    <a:pt x="508"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2892710" y="2241818"/>
              <a:ext cx="76261" cy="43523"/>
            </a:xfrm>
            <a:custGeom>
              <a:avLst/>
              <a:gdLst/>
              <a:ahLst/>
              <a:cxnLst/>
              <a:rect l="l" t="t" r="r" b="b"/>
              <a:pathLst>
                <a:path w="1209" h="690" extrusionOk="0">
                  <a:moveTo>
                    <a:pt x="605" y="0"/>
                  </a:moveTo>
                  <a:cubicBezTo>
                    <a:pt x="278" y="0"/>
                    <a:pt x="0" y="158"/>
                    <a:pt x="0" y="351"/>
                  </a:cubicBezTo>
                  <a:cubicBezTo>
                    <a:pt x="0" y="544"/>
                    <a:pt x="278" y="689"/>
                    <a:pt x="605" y="689"/>
                  </a:cubicBezTo>
                  <a:cubicBezTo>
                    <a:pt x="943" y="689"/>
                    <a:pt x="1209" y="544"/>
                    <a:pt x="1209" y="351"/>
                  </a:cubicBezTo>
                  <a:cubicBezTo>
                    <a:pt x="1209" y="158"/>
                    <a:pt x="94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0"/>
            <p:cNvSpPr/>
            <p:nvPr/>
          </p:nvSpPr>
          <p:spPr>
            <a:xfrm>
              <a:off x="2829445" y="2206368"/>
              <a:ext cx="202857" cy="114423"/>
            </a:xfrm>
            <a:custGeom>
              <a:avLst/>
              <a:gdLst/>
              <a:ahLst/>
              <a:cxnLst/>
              <a:rect l="l" t="t" r="r" b="b"/>
              <a:pathLst>
                <a:path w="3216" h="1814" extrusionOk="0">
                  <a:moveTo>
                    <a:pt x="2683" y="907"/>
                  </a:moveTo>
                  <a:cubicBezTo>
                    <a:pt x="2707" y="907"/>
                    <a:pt x="2732" y="913"/>
                    <a:pt x="2756" y="925"/>
                  </a:cubicBezTo>
                  <a:cubicBezTo>
                    <a:pt x="2792" y="937"/>
                    <a:pt x="2792" y="998"/>
                    <a:pt x="2756" y="1010"/>
                  </a:cubicBezTo>
                  <a:cubicBezTo>
                    <a:pt x="2728" y="1024"/>
                    <a:pt x="2699" y="1030"/>
                    <a:pt x="2673" y="1030"/>
                  </a:cubicBezTo>
                  <a:cubicBezTo>
                    <a:pt x="2655" y="1030"/>
                    <a:pt x="2638" y="1027"/>
                    <a:pt x="2623" y="1022"/>
                  </a:cubicBezTo>
                  <a:lnTo>
                    <a:pt x="2611" y="1010"/>
                  </a:lnTo>
                  <a:cubicBezTo>
                    <a:pt x="2575" y="985"/>
                    <a:pt x="2575" y="949"/>
                    <a:pt x="2611" y="925"/>
                  </a:cubicBezTo>
                  <a:cubicBezTo>
                    <a:pt x="2635" y="913"/>
                    <a:pt x="2659" y="907"/>
                    <a:pt x="2683" y="907"/>
                  </a:cubicBezTo>
                  <a:close/>
                  <a:moveTo>
                    <a:pt x="1612" y="496"/>
                  </a:moveTo>
                  <a:cubicBezTo>
                    <a:pt x="1786" y="496"/>
                    <a:pt x="1958" y="538"/>
                    <a:pt x="2115" y="623"/>
                  </a:cubicBezTo>
                  <a:cubicBezTo>
                    <a:pt x="2393" y="780"/>
                    <a:pt x="2393" y="1034"/>
                    <a:pt x="2115" y="1203"/>
                  </a:cubicBezTo>
                  <a:cubicBezTo>
                    <a:pt x="1958" y="1282"/>
                    <a:pt x="1786" y="1321"/>
                    <a:pt x="1612" y="1321"/>
                  </a:cubicBezTo>
                  <a:cubicBezTo>
                    <a:pt x="1438" y="1321"/>
                    <a:pt x="1263" y="1282"/>
                    <a:pt x="1100" y="1203"/>
                  </a:cubicBezTo>
                  <a:cubicBezTo>
                    <a:pt x="822" y="1034"/>
                    <a:pt x="822" y="780"/>
                    <a:pt x="1100" y="623"/>
                  </a:cubicBezTo>
                  <a:cubicBezTo>
                    <a:pt x="1263" y="538"/>
                    <a:pt x="1438" y="496"/>
                    <a:pt x="1612" y="496"/>
                  </a:cubicBezTo>
                  <a:close/>
                  <a:moveTo>
                    <a:pt x="1354" y="0"/>
                  </a:moveTo>
                  <a:cubicBezTo>
                    <a:pt x="1275" y="0"/>
                    <a:pt x="1197" y="18"/>
                    <a:pt x="1124" y="55"/>
                  </a:cubicBezTo>
                  <a:lnTo>
                    <a:pt x="121" y="635"/>
                  </a:lnTo>
                  <a:cubicBezTo>
                    <a:pt x="0" y="671"/>
                    <a:pt x="0" y="852"/>
                    <a:pt x="121" y="889"/>
                  </a:cubicBezTo>
                  <a:lnTo>
                    <a:pt x="1632" y="1759"/>
                  </a:lnTo>
                  <a:cubicBezTo>
                    <a:pt x="1704" y="1795"/>
                    <a:pt x="1783" y="1813"/>
                    <a:pt x="1860" y="1813"/>
                  </a:cubicBezTo>
                  <a:cubicBezTo>
                    <a:pt x="1937" y="1813"/>
                    <a:pt x="2013" y="1795"/>
                    <a:pt x="2079" y="1759"/>
                  </a:cubicBezTo>
                  <a:lnTo>
                    <a:pt x="3082" y="1179"/>
                  </a:lnTo>
                  <a:cubicBezTo>
                    <a:pt x="3215" y="1143"/>
                    <a:pt x="3215" y="973"/>
                    <a:pt x="3094" y="925"/>
                  </a:cubicBezTo>
                  <a:lnTo>
                    <a:pt x="2840" y="780"/>
                  </a:lnTo>
                  <a:cubicBezTo>
                    <a:pt x="2949" y="707"/>
                    <a:pt x="2949" y="599"/>
                    <a:pt x="2828" y="526"/>
                  </a:cubicBezTo>
                  <a:lnTo>
                    <a:pt x="2272" y="212"/>
                  </a:lnTo>
                  <a:cubicBezTo>
                    <a:pt x="2194" y="173"/>
                    <a:pt x="2112" y="151"/>
                    <a:pt x="2030" y="151"/>
                  </a:cubicBezTo>
                  <a:cubicBezTo>
                    <a:pt x="1961" y="151"/>
                    <a:pt x="1892" y="167"/>
                    <a:pt x="1825" y="200"/>
                  </a:cubicBezTo>
                  <a:lnTo>
                    <a:pt x="1583" y="55"/>
                  </a:lnTo>
                  <a:cubicBezTo>
                    <a:pt x="1511" y="18"/>
                    <a:pt x="1432" y="0"/>
                    <a:pt x="13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0"/>
            <p:cNvSpPr/>
            <p:nvPr/>
          </p:nvSpPr>
          <p:spPr>
            <a:xfrm>
              <a:off x="3068064" y="2311202"/>
              <a:ext cx="90769" cy="91525"/>
            </a:xfrm>
            <a:custGeom>
              <a:avLst/>
              <a:gdLst/>
              <a:ahLst/>
              <a:cxnLst/>
              <a:rect l="l" t="t" r="r" b="b"/>
              <a:pathLst>
                <a:path w="1439" h="1451" extrusionOk="0">
                  <a:moveTo>
                    <a:pt x="725" y="24"/>
                  </a:moveTo>
                  <a:cubicBezTo>
                    <a:pt x="1076" y="24"/>
                    <a:pt x="1378" y="206"/>
                    <a:pt x="1378" y="411"/>
                  </a:cubicBezTo>
                  <a:cubicBezTo>
                    <a:pt x="1378" y="617"/>
                    <a:pt x="1076" y="798"/>
                    <a:pt x="725" y="798"/>
                  </a:cubicBezTo>
                  <a:cubicBezTo>
                    <a:pt x="363" y="798"/>
                    <a:pt x="61" y="617"/>
                    <a:pt x="61" y="411"/>
                  </a:cubicBezTo>
                  <a:cubicBezTo>
                    <a:pt x="61" y="206"/>
                    <a:pt x="363" y="24"/>
                    <a:pt x="725" y="24"/>
                  </a:cubicBezTo>
                  <a:close/>
                  <a:moveTo>
                    <a:pt x="713" y="0"/>
                  </a:moveTo>
                  <a:cubicBezTo>
                    <a:pt x="314" y="0"/>
                    <a:pt x="0" y="182"/>
                    <a:pt x="0" y="411"/>
                  </a:cubicBezTo>
                  <a:cubicBezTo>
                    <a:pt x="0" y="641"/>
                    <a:pt x="302" y="822"/>
                    <a:pt x="689" y="822"/>
                  </a:cubicBezTo>
                  <a:lnTo>
                    <a:pt x="665" y="1427"/>
                  </a:lnTo>
                  <a:cubicBezTo>
                    <a:pt x="665" y="1439"/>
                    <a:pt x="689" y="1451"/>
                    <a:pt x="713" y="1451"/>
                  </a:cubicBezTo>
                  <a:cubicBezTo>
                    <a:pt x="738" y="1451"/>
                    <a:pt x="762" y="1439"/>
                    <a:pt x="762" y="1427"/>
                  </a:cubicBezTo>
                  <a:lnTo>
                    <a:pt x="750" y="822"/>
                  </a:lnTo>
                  <a:cubicBezTo>
                    <a:pt x="1124" y="822"/>
                    <a:pt x="1439" y="629"/>
                    <a:pt x="1439" y="411"/>
                  </a:cubicBezTo>
                  <a:cubicBezTo>
                    <a:pt x="1439" y="182"/>
                    <a:pt x="1112" y="0"/>
                    <a:pt x="71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3678709" y="2690863"/>
              <a:ext cx="208219" cy="106223"/>
            </a:xfrm>
            <a:custGeom>
              <a:avLst/>
              <a:gdLst/>
              <a:ahLst/>
              <a:cxnLst/>
              <a:rect l="l" t="t" r="r" b="b"/>
              <a:pathLst>
                <a:path w="3301" h="1684" extrusionOk="0">
                  <a:moveTo>
                    <a:pt x="1710" y="1"/>
                  </a:moveTo>
                  <a:cubicBezTo>
                    <a:pt x="1358" y="1"/>
                    <a:pt x="1004" y="85"/>
                    <a:pt x="678" y="254"/>
                  </a:cubicBezTo>
                  <a:cubicBezTo>
                    <a:pt x="351" y="436"/>
                    <a:pt x="218" y="690"/>
                    <a:pt x="267" y="943"/>
                  </a:cubicBezTo>
                  <a:cubicBezTo>
                    <a:pt x="267" y="968"/>
                    <a:pt x="1" y="1040"/>
                    <a:pt x="13" y="1064"/>
                  </a:cubicBezTo>
                  <a:cubicBezTo>
                    <a:pt x="37" y="1100"/>
                    <a:pt x="315" y="1088"/>
                    <a:pt x="339" y="1113"/>
                  </a:cubicBezTo>
                  <a:cubicBezTo>
                    <a:pt x="424" y="1246"/>
                    <a:pt x="545" y="1354"/>
                    <a:pt x="678" y="1439"/>
                  </a:cubicBezTo>
                  <a:cubicBezTo>
                    <a:pt x="1004" y="1602"/>
                    <a:pt x="1358" y="1684"/>
                    <a:pt x="1710" y="1684"/>
                  </a:cubicBezTo>
                  <a:cubicBezTo>
                    <a:pt x="2062" y="1684"/>
                    <a:pt x="2412" y="1602"/>
                    <a:pt x="2732" y="1439"/>
                  </a:cubicBezTo>
                  <a:cubicBezTo>
                    <a:pt x="3300" y="1113"/>
                    <a:pt x="3300" y="581"/>
                    <a:pt x="2732" y="254"/>
                  </a:cubicBezTo>
                  <a:cubicBezTo>
                    <a:pt x="2412" y="85"/>
                    <a:pt x="2062" y="1"/>
                    <a:pt x="1710"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3717627" y="2730538"/>
              <a:ext cx="137257" cy="29773"/>
            </a:xfrm>
            <a:custGeom>
              <a:avLst/>
              <a:gdLst/>
              <a:ahLst/>
              <a:cxnLst/>
              <a:rect l="l" t="t" r="r" b="b"/>
              <a:pathLst>
                <a:path w="2176" h="472" extrusionOk="0">
                  <a:moveTo>
                    <a:pt x="1451" y="0"/>
                  </a:moveTo>
                  <a:lnTo>
                    <a:pt x="0" y="109"/>
                  </a:lnTo>
                  <a:lnTo>
                    <a:pt x="955" y="169"/>
                  </a:lnTo>
                  <a:lnTo>
                    <a:pt x="774" y="471"/>
                  </a:lnTo>
                  <a:lnTo>
                    <a:pt x="2176" y="387"/>
                  </a:lnTo>
                  <a:lnTo>
                    <a:pt x="1269" y="314"/>
                  </a:lnTo>
                  <a:lnTo>
                    <a:pt x="145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3825867" y="2721771"/>
              <a:ext cx="103006" cy="54184"/>
            </a:xfrm>
            <a:custGeom>
              <a:avLst/>
              <a:gdLst/>
              <a:ahLst/>
              <a:cxnLst/>
              <a:rect l="l" t="t" r="r" b="b"/>
              <a:pathLst>
                <a:path w="1633" h="859" extrusionOk="0">
                  <a:moveTo>
                    <a:pt x="816" y="0"/>
                  </a:moveTo>
                  <a:cubicBezTo>
                    <a:pt x="635" y="0"/>
                    <a:pt x="454" y="42"/>
                    <a:pt x="291" y="127"/>
                  </a:cubicBezTo>
                  <a:cubicBezTo>
                    <a:pt x="1" y="284"/>
                    <a:pt x="1" y="562"/>
                    <a:pt x="291" y="731"/>
                  </a:cubicBezTo>
                  <a:cubicBezTo>
                    <a:pt x="454" y="816"/>
                    <a:pt x="635" y="858"/>
                    <a:pt x="816" y="858"/>
                  </a:cubicBezTo>
                  <a:cubicBezTo>
                    <a:pt x="998" y="858"/>
                    <a:pt x="1179" y="816"/>
                    <a:pt x="1342" y="731"/>
                  </a:cubicBezTo>
                  <a:cubicBezTo>
                    <a:pt x="1632" y="562"/>
                    <a:pt x="1632" y="284"/>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3857910" y="2732052"/>
              <a:ext cx="56454" cy="27502"/>
            </a:xfrm>
            <a:custGeom>
              <a:avLst/>
              <a:gdLst/>
              <a:ahLst/>
              <a:cxnLst/>
              <a:rect l="l" t="t" r="r" b="b"/>
              <a:pathLst>
                <a:path w="895" h="436" extrusionOk="0">
                  <a:moveTo>
                    <a:pt x="508" y="0"/>
                  </a:moveTo>
                  <a:lnTo>
                    <a:pt x="447" y="37"/>
                  </a:lnTo>
                  <a:lnTo>
                    <a:pt x="737" y="206"/>
                  </a:lnTo>
                  <a:lnTo>
                    <a:pt x="0" y="387"/>
                  </a:lnTo>
                  <a:lnTo>
                    <a:pt x="85" y="435"/>
                  </a:lnTo>
                  <a:lnTo>
                    <a:pt x="858" y="242"/>
                  </a:lnTo>
                  <a:lnTo>
                    <a:pt x="895" y="218"/>
                  </a:lnTo>
                  <a:lnTo>
                    <a:pt x="50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2647216" y="2317510"/>
              <a:ext cx="219636" cy="123380"/>
            </a:xfrm>
            <a:custGeom>
              <a:avLst/>
              <a:gdLst/>
              <a:ahLst/>
              <a:cxnLst/>
              <a:rect l="l" t="t" r="r" b="b"/>
              <a:pathLst>
                <a:path w="3482" h="1956" extrusionOk="0">
                  <a:moveTo>
                    <a:pt x="1705" y="0"/>
                  </a:moveTo>
                  <a:cubicBezTo>
                    <a:pt x="1593" y="0"/>
                    <a:pt x="1481" y="27"/>
                    <a:pt x="1378" y="82"/>
                  </a:cubicBezTo>
                  <a:lnTo>
                    <a:pt x="182" y="771"/>
                  </a:lnTo>
                  <a:cubicBezTo>
                    <a:pt x="0" y="831"/>
                    <a:pt x="0" y="1085"/>
                    <a:pt x="182" y="1145"/>
                  </a:cubicBezTo>
                  <a:lnTo>
                    <a:pt x="1451" y="1883"/>
                  </a:lnTo>
                  <a:cubicBezTo>
                    <a:pt x="1553" y="1931"/>
                    <a:pt x="1665" y="1955"/>
                    <a:pt x="1777" y="1955"/>
                  </a:cubicBezTo>
                  <a:cubicBezTo>
                    <a:pt x="1889" y="1955"/>
                    <a:pt x="2001" y="1931"/>
                    <a:pt x="2103" y="1883"/>
                  </a:cubicBezTo>
                  <a:lnTo>
                    <a:pt x="3300" y="1194"/>
                  </a:lnTo>
                  <a:cubicBezTo>
                    <a:pt x="3481" y="1133"/>
                    <a:pt x="3481" y="867"/>
                    <a:pt x="3300" y="807"/>
                  </a:cubicBezTo>
                  <a:lnTo>
                    <a:pt x="2031" y="82"/>
                  </a:lnTo>
                  <a:cubicBezTo>
                    <a:pt x="1928" y="27"/>
                    <a:pt x="1816" y="0"/>
                    <a:pt x="1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2642611" y="2313852"/>
              <a:ext cx="228782" cy="130444"/>
            </a:xfrm>
            <a:custGeom>
              <a:avLst/>
              <a:gdLst/>
              <a:ahLst/>
              <a:cxnLst/>
              <a:rect l="l" t="t" r="r" b="b"/>
              <a:pathLst>
                <a:path w="3627" h="2068" extrusionOk="0">
                  <a:moveTo>
                    <a:pt x="1711" y="297"/>
                  </a:moveTo>
                  <a:cubicBezTo>
                    <a:pt x="1771" y="297"/>
                    <a:pt x="1832" y="309"/>
                    <a:pt x="1886" y="333"/>
                  </a:cubicBezTo>
                  <a:cubicBezTo>
                    <a:pt x="1983" y="369"/>
                    <a:pt x="1983" y="502"/>
                    <a:pt x="1886" y="538"/>
                  </a:cubicBezTo>
                  <a:cubicBezTo>
                    <a:pt x="1826" y="569"/>
                    <a:pt x="1765" y="584"/>
                    <a:pt x="1707" y="584"/>
                  </a:cubicBezTo>
                  <a:cubicBezTo>
                    <a:pt x="1648" y="584"/>
                    <a:pt x="1590" y="569"/>
                    <a:pt x="1536" y="538"/>
                  </a:cubicBezTo>
                  <a:cubicBezTo>
                    <a:pt x="1439" y="502"/>
                    <a:pt x="1439" y="369"/>
                    <a:pt x="1536" y="333"/>
                  </a:cubicBezTo>
                  <a:cubicBezTo>
                    <a:pt x="1590" y="309"/>
                    <a:pt x="1651" y="297"/>
                    <a:pt x="1711" y="297"/>
                  </a:cubicBezTo>
                  <a:close/>
                  <a:moveTo>
                    <a:pt x="2176" y="526"/>
                  </a:moveTo>
                  <a:lnTo>
                    <a:pt x="3180" y="1107"/>
                  </a:lnTo>
                  <a:lnTo>
                    <a:pt x="3095" y="1155"/>
                  </a:lnTo>
                  <a:lnTo>
                    <a:pt x="2092" y="575"/>
                  </a:lnTo>
                  <a:lnTo>
                    <a:pt x="2176" y="526"/>
                  </a:lnTo>
                  <a:close/>
                  <a:moveTo>
                    <a:pt x="1947" y="659"/>
                  </a:moveTo>
                  <a:lnTo>
                    <a:pt x="2950" y="1240"/>
                  </a:lnTo>
                  <a:lnTo>
                    <a:pt x="2853" y="1288"/>
                  </a:lnTo>
                  <a:lnTo>
                    <a:pt x="1850" y="708"/>
                  </a:lnTo>
                  <a:lnTo>
                    <a:pt x="1947" y="659"/>
                  </a:lnTo>
                  <a:close/>
                  <a:moveTo>
                    <a:pt x="871" y="490"/>
                  </a:moveTo>
                  <a:lnTo>
                    <a:pt x="2769" y="1578"/>
                  </a:lnTo>
                  <a:lnTo>
                    <a:pt x="2031" y="2001"/>
                  </a:lnTo>
                  <a:cubicBezTo>
                    <a:pt x="1971" y="2031"/>
                    <a:pt x="1904" y="2046"/>
                    <a:pt x="1839" y="2046"/>
                  </a:cubicBezTo>
                  <a:cubicBezTo>
                    <a:pt x="1775" y="2046"/>
                    <a:pt x="1711" y="2031"/>
                    <a:pt x="1657" y="2001"/>
                  </a:cubicBezTo>
                  <a:lnTo>
                    <a:pt x="146" y="1131"/>
                  </a:lnTo>
                  <a:cubicBezTo>
                    <a:pt x="37" y="1094"/>
                    <a:pt x="37" y="949"/>
                    <a:pt x="146" y="913"/>
                  </a:cubicBezTo>
                  <a:lnTo>
                    <a:pt x="871" y="490"/>
                  </a:lnTo>
                  <a:close/>
                  <a:moveTo>
                    <a:pt x="1776" y="1"/>
                  </a:moveTo>
                  <a:cubicBezTo>
                    <a:pt x="1699" y="1"/>
                    <a:pt x="1620" y="19"/>
                    <a:pt x="1548" y="55"/>
                  </a:cubicBezTo>
                  <a:lnTo>
                    <a:pt x="122" y="889"/>
                  </a:lnTo>
                  <a:cubicBezTo>
                    <a:pt x="1" y="925"/>
                    <a:pt x="1" y="1107"/>
                    <a:pt x="122" y="1143"/>
                  </a:cubicBezTo>
                  <a:lnTo>
                    <a:pt x="1632" y="2013"/>
                  </a:lnTo>
                  <a:cubicBezTo>
                    <a:pt x="1699" y="2049"/>
                    <a:pt x="1775" y="2067"/>
                    <a:pt x="1850" y="2067"/>
                  </a:cubicBezTo>
                  <a:cubicBezTo>
                    <a:pt x="1926" y="2067"/>
                    <a:pt x="2001" y="2049"/>
                    <a:pt x="2068" y="2013"/>
                  </a:cubicBezTo>
                  <a:lnTo>
                    <a:pt x="3506" y="1191"/>
                  </a:lnTo>
                  <a:cubicBezTo>
                    <a:pt x="3627" y="1143"/>
                    <a:pt x="3627" y="974"/>
                    <a:pt x="3506" y="925"/>
                  </a:cubicBezTo>
                  <a:lnTo>
                    <a:pt x="1995" y="55"/>
                  </a:lnTo>
                  <a:cubicBezTo>
                    <a:pt x="1929" y="19"/>
                    <a:pt x="1853" y="1"/>
                    <a:pt x="1776"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2930809" y="2450539"/>
              <a:ext cx="83956" cy="42262"/>
            </a:xfrm>
            <a:custGeom>
              <a:avLst/>
              <a:gdLst/>
              <a:ahLst/>
              <a:cxnLst/>
              <a:rect l="l" t="t" r="r" b="b"/>
              <a:pathLst>
                <a:path w="1331" h="670" extrusionOk="0">
                  <a:moveTo>
                    <a:pt x="688" y="21"/>
                  </a:moveTo>
                  <a:cubicBezTo>
                    <a:pt x="807" y="21"/>
                    <a:pt x="925" y="52"/>
                    <a:pt x="1028" y="112"/>
                  </a:cubicBezTo>
                  <a:cubicBezTo>
                    <a:pt x="1161" y="197"/>
                    <a:pt x="1330" y="342"/>
                    <a:pt x="1028" y="523"/>
                  </a:cubicBezTo>
                  <a:cubicBezTo>
                    <a:pt x="899" y="604"/>
                    <a:pt x="752" y="644"/>
                    <a:pt x="603" y="644"/>
                  </a:cubicBezTo>
                  <a:cubicBezTo>
                    <a:pt x="485" y="644"/>
                    <a:pt x="366" y="619"/>
                    <a:pt x="254" y="571"/>
                  </a:cubicBezTo>
                  <a:cubicBezTo>
                    <a:pt x="49" y="450"/>
                    <a:pt x="85" y="269"/>
                    <a:pt x="339" y="112"/>
                  </a:cubicBezTo>
                  <a:cubicBezTo>
                    <a:pt x="448" y="52"/>
                    <a:pt x="569" y="21"/>
                    <a:pt x="688" y="21"/>
                  </a:cubicBezTo>
                  <a:close/>
                  <a:moveTo>
                    <a:pt x="677" y="0"/>
                  </a:moveTo>
                  <a:cubicBezTo>
                    <a:pt x="548" y="0"/>
                    <a:pt x="418" y="33"/>
                    <a:pt x="303" y="100"/>
                  </a:cubicBezTo>
                  <a:cubicBezTo>
                    <a:pt x="25" y="257"/>
                    <a:pt x="1" y="450"/>
                    <a:pt x="230" y="583"/>
                  </a:cubicBezTo>
                  <a:cubicBezTo>
                    <a:pt x="347" y="642"/>
                    <a:pt x="470" y="670"/>
                    <a:pt x="593" y="670"/>
                  </a:cubicBezTo>
                  <a:cubicBezTo>
                    <a:pt x="751" y="670"/>
                    <a:pt x="909" y="623"/>
                    <a:pt x="1052" y="535"/>
                  </a:cubicBezTo>
                  <a:cubicBezTo>
                    <a:pt x="1294" y="402"/>
                    <a:pt x="1294" y="233"/>
                    <a:pt x="1052" y="100"/>
                  </a:cubicBezTo>
                  <a:cubicBezTo>
                    <a:pt x="937" y="33"/>
                    <a:pt x="807" y="0"/>
                    <a:pt x="677"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2981901" y="2485043"/>
              <a:ext cx="56454" cy="29331"/>
            </a:xfrm>
            <a:custGeom>
              <a:avLst/>
              <a:gdLst/>
              <a:ahLst/>
              <a:cxnLst/>
              <a:rect l="l" t="t" r="r" b="b"/>
              <a:pathLst>
                <a:path w="895" h="465" extrusionOk="0">
                  <a:moveTo>
                    <a:pt x="475" y="23"/>
                  </a:moveTo>
                  <a:cubicBezTo>
                    <a:pt x="553" y="23"/>
                    <a:pt x="631" y="44"/>
                    <a:pt x="701" y="85"/>
                  </a:cubicBezTo>
                  <a:cubicBezTo>
                    <a:pt x="786" y="133"/>
                    <a:pt x="895" y="242"/>
                    <a:pt x="689" y="351"/>
                  </a:cubicBezTo>
                  <a:cubicBezTo>
                    <a:pt x="606" y="406"/>
                    <a:pt x="508" y="434"/>
                    <a:pt x="407" y="434"/>
                  </a:cubicBezTo>
                  <a:cubicBezTo>
                    <a:pt x="331" y="434"/>
                    <a:pt x="254" y="418"/>
                    <a:pt x="182" y="387"/>
                  </a:cubicBezTo>
                  <a:cubicBezTo>
                    <a:pt x="49" y="302"/>
                    <a:pt x="73" y="193"/>
                    <a:pt x="242" y="97"/>
                  </a:cubicBezTo>
                  <a:cubicBezTo>
                    <a:pt x="311" y="47"/>
                    <a:pt x="392" y="23"/>
                    <a:pt x="475" y="23"/>
                  </a:cubicBezTo>
                  <a:close/>
                  <a:moveTo>
                    <a:pt x="478" y="0"/>
                  </a:moveTo>
                  <a:cubicBezTo>
                    <a:pt x="387" y="0"/>
                    <a:pt x="297" y="24"/>
                    <a:pt x="218" y="73"/>
                  </a:cubicBezTo>
                  <a:cubicBezTo>
                    <a:pt x="25" y="181"/>
                    <a:pt x="0" y="314"/>
                    <a:pt x="158" y="399"/>
                  </a:cubicBezTo>
                  <a:cubicBezTo>
                    <a:pt x="240" y="443"/>
                    <a:pt x="330" y="465"/>
                    <a:pt x="420" y="465"/>
                  </a:cubicBezTo>
                  <a:cubicBezTo>
                    <a:pt x="527" y="465"/>
                    <a:pt x="634" y="434"/>
                    <a:pt x="726" y="375"/>
                  </a:cubicBezTo>
                  <a:cubicBezTo>
                    <a:pt x="895" y="278"/>
                    <a:pt x="895" y="169"/>
                    <a:pt x="738" y="73"/>
                  </a:cubicBezTo>
                  <a:cubicBezTo>
                    <a:pt x="659" y="24"/>
                    <a:pt x="568" y="0"/>
                    <a:pt x="478"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2853035" y="2477726"/>
              <a:ext cx="151828" cy="63708"/>
            </a:xfrm>
            <a:custGeom>
              <a:avLst/>
              <a:gdLst/>
              <a:ahLst/>
              <a:cxnLst/>
              <a:rect l="l" t="t" r="r" b="b"/>
              <a:pathLst>
                <a:path w="2407" h="1010" extrusionOk="0">
                  <a:moveTo>
                    <a:pt x="656" y="21"/>
                  </a:moveTo>
                  <a:cubicBezTo>
                    <a:pt x="887" y="21"/>
                    <a:pt x="1140" y="94"/>
                    <a:pt x="1330" y="201"/>
                  </a:cubicBezTo>
                  <a:cubicBezTo>
                    <a:pt x="1632" y="382"/>
                    <a:pt x="1778" y="624"/>
                    <a:pt x="1475" y="805"/>
                  </a:cubicBezTo>
                  <a:lnTo>
                    <a:pt x="1451" y="817"/>
                  </a:lnTo>
                  <a:cubicBezTo>
                    <a:pt x="1402" y="840"/>
                    <a:pt x="1346" y="852"/>
                    <a:pt x="1284" y="852"/>
                  </a:cubicBezTo>
                  <a:cubicBezTo>
                    <a:pt x="1116" y="852"/>
                    <a:pt x="899" y="770"/>
                    <a:pt x="617" y="612"/>
                  </a:cubicBezTo>
                  <a:cubicBezTo>
                    <a:pt x="303" y="430"/>
                    <a:pt x="49" y="249"/>
                    <a:pt x="291" y="104"/>
                  </a:cubicBezTo>
                  <a:cubicBezTo>
                    <a:pt x="393" y="46"/>
                    <a:pt x="521" y="21"/>
                    <a:pt x="656" y="21"/>
                  </a:cubicBezTo>
                  <a:close/>
                  <a:moveTo>
                    <a:pt x="1632" y="430"/>
                  </a:moveTo>
                  <a:cubicBezTo>
                    <a:pt x="1862" y="430"/>
                    <a:pt x="2092" y="515"/>
                    <a:pt x="2261" y="672"/>
                  </a:cubicBezTo>
                  <a:cubicBezTo>
                    <a:pt x="2358" y="757"/>
                    <a:pt x="2333" y="902"/>
                    <a:pt x="2213" y="950"/>
                  </a:cubicBezTo>
                  <a:lnTo>
                    <a:pt x="2201" y="962"/>
                  </a:lnTo>
                  <a:cubicBezTo>
                    <a:pt x="2165" y="975"/>
                    <a:pt x="2126" y="982"/>
                    <a:pt x="2084" y="982"/>
                  </a:cubicBezTo>
                  <a:cubicBezTo>
                    <a:pt x="1970" y="982"/>
                    <a:pt x="1830" y="932"/>
                    <a:pt x="1645" y="817"/>
                  </a:cubicBezTo>
                  <a:lnTo>
                    <a:pt x="1572" y="781"/>
                  </a:lnTo>
                  <a:cubicBezTo>
                    <a:pt x="1693" y="708"/>
                    <a:pt x="1717" y="539"/>
                    <a:pt x="1632" y="430"/>
                  </a:cubicBezTo>
                  <a:close/>
                  <a:moveTo>
                    <a:pt x="655" y="0"/>
                  </a:moveTo>
                  <a:cubicBezTo>
                    <a:pt x="508" y="0"/>
                    <a:pt x="369" y="28"/>
                    <a:pt x="255" y="92"/>
                  </a:cubicBezTo>
                  <a:cubicBezTo>
                    <a:pt x="1" y="249"/>
                    <a:pt x="267" y="442"/>
                    <a:pt x="593" y="624"/>
                  </a:cubicBezTo>
                  <a:cubicBezTo>
                    <a:pt x="800" y="746"/>
                    <a:pt x="1059" y="876"/>
                    <a:pt x="1288" y="876"/>
                  </a:cubicBezTo>
                  <a:cubicBezTo>
                    <a:pt x="1354" y="876"/>
                    <a:pt x="1417" y="865"/>
                    <a:pt x="1475" y="841"/>
                  </a:cubicBezTo>
                  <a:lnTo>
                    <a:pt x="1512" y="817"/>
                  </a:lnTo>
                  <a:lnTo>
                    <a:pt x="1548" y="805"/>
                  </a:lnTo>
                  <a:lnTo>
                    <a:pt x="1608" y="841"/>
                  </a:lnTo>
                  <a:cubicBezTo>
                    <a:pt x="1758" y="926"/>
                    <a:pt x="1930" y="1010"/>
                    <a:pt x="2084" y="1010"/>
                  </a:cubicBezTo>
                  <a:cubicBezTo>
                    <a:pt x="2128" y="1010"/>
                    <a:pt x="2172" y="1003"/>
                    <a:pt x="2213" y="986"/>
                  </a:cubicBezTo>
                  <a:lnTo>
                    <a:pt x="2237" y="974"/>
                  </a:lnTo>
                  <a:cubicBezTo>
                    <a:pt x="2370" y="926"/>
                    <a:pt x="2406" y="757"/>
                    <a:pt x="2297" y="672"/>
                  </a:cubicBezTo>
                  <a:cubicBezTo>
                    <a:pt x="2126" y="501"/>
                    <a:pt x="1901" y="405"/>
                    <a:pt x="1663" y="405"/>
                  </a:cubicBezTo>
                  <a:cubicBezTo>
                    <a:pt x="1649" y="405"/>
                    <a:pt x="1635" y="406"/>
                    <a:pt x="1620" y="406"/>
                  </a:cubicBezTo>
                  <a:cubicBezTo>
                    <a:pt x="1548" y="322"/>
                    <a:pt x="1463" y="249"/>
                    <a:pt x="1354" y="189"/>
                  </a:cubicBezTo>
                  <a:cubicBezTo>
                    <a:pt x="1159" y="76"/>
                    <a:pt x="898" y="0"/>
                    <a:pt x="65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3055070" y="2547552"/>
              <a:ext cx="216608" cy="124515"/>
            </a:xfrm>
            <a:custGeom>
              <a:avLst/>
              <a:gdLst/>
              <a:ahLst/>
              <a:cxnLst/>
              <a:rect l="l" t="t" r="r" b="b"/>
              <a:pathLst>
                <a:path w="3434" h="1974" extrusionOk="0">
                  <a:moveTo>
                    <a:pt x="1838" y="49"/>
                  </a:moveTo>
                  <a:lnTo>
                    <a:pt x="3373" y="931"/>
                  </a:lnTo>
                  <a:lnTo>
                    <a:pt x="3119" y="1245"/>
                  </a:lnTo>
                  <a:lnTo>
                    <a:pt x="1294" y="182"/>
                  </a:lnTo>
                  <a:lnTo>
                    <a:pt x="1838" y="49"/>
                  </a:lnTo>
                  <a:close/>
                  <a:moveTo>
                    <a:pt x="1258" y="230"/>
                  </a:moveTo>
                  <a:lnTo>
                    <a:pt x="3083" y="1294"/>
                  </a:lnTo>
                  <a:lnTo>
                    <a:pt x="3035" y="1318"/>
                  </a:lnTo>
                  <a:lnTo>
                    <a:pt x="2998" y="1342"/>
                  </a:lnTo>
                  <a:lnTo>
                    <a:pt x="2974" y="1354"/>
                  </a:lnTo>
                  <a:cubicBezTo>
                    <a:pt x="2938" y="1378"/>
                    <a:pt x="2890" y="1390"/>
                    <a:pt x="2841" y="1390"/>
                  </a:cubicBezTo>
                  <a:cubicBezTo>
                    <a:pt x="2757" y="1414"/>
                    <a:pt x="2684" y="1426"/>
                    <a:pt x="2612" y="1426"/>
                  </a:cubicBezTo>
                  <a:cubicBezTo>
                    <a:pt x="2563" y="1426"/>
                    <a:pt x="2515" y="1426"/>
                    <a:pt x="2466" y="1414"/>
                  </a:cubicBezTo>
                  <a:lnTo>
                    <a:pt x="2442" y="1414"/>
                  </a:lnTo>
                  <a:cubicBezTo>
                    <a:pt x="2346" y="1402"/>
                    <a:pt x="2273" y="1366"/>
                    <a:pt x="2201" y="1318"/>
                  </a:cubicBezTo>
                  <a:lnTo>
                    <a:pt x="2188" y="1306"/>
                  </a:lnTo>
                  <a:lnTo>
                    <a:pt x="2164" y="1294"/>
                  </a:lnTo>
                  <a:cubicBezTo>
                    <a:pt x="2152" y="1281"/>
                    <a:pt x="2140" y="1269"/>
                    <a:pt x="2140" y="1257"/>
                  </a:cubicBezTo>
                  <a:cubicBezTo>
                    <a:pt x="2128" y="1245"/>
                    <a:pt x="2116" y="1233"/>
                    <a:pt x="2116" y="1221"/>
                  </a:cubicBezTo>
                  <a:lnTo>
                    <a:pt x="2116" y="1209"/>
                  </a:lnTo>
                  <a:lnTo>
                    <a:pt x="2104" y="1209"/>
                  </a:lnTo>
                  <a:cubicBezTo>
                    <a:pt x="2019" y="1197"/>
                    <a:pt x="1947" y="1173"/>
                    <a:pt x="1874" y="1136"/>
                  </a:cubicBezTo>
                  <a:cubicBezTo>
                    <a:pt x="1826" y="1112"/>
                    <a:pt x="1778" y="1064"/>
                    <a:pt x="1753" y="1016"/>
                  </a:cubicBezTo>
                  <a:lnTo>
                    <a:pt x="1753" y="1003"/>
                  </a:lnTo>
                  <a:lnTo>
                    <a:pt x="1729" y="1003"/>
                  </a:lnTo>
                  <a:cubicBezTo>
                    <a:pt x="1657" y="991"/>
                    <a:pt x="1584" y="967"/>
                    <a:pt x="1512" y="931"/>
                  </a:cubicBezTo>
                  <a:cubicBezTo>
                    <a:pt x="1451" y="895"/>
                    <a:pt x="1415" y="858"/>
                    <a:pt x="1379" y="798"/>
                  </a:cubicBezTo>
                  <a:lnTo>
                    <a:pt x="1379" y="786"/>
                  </a:lnTo>
                  <a:lnTo>
                    <a:pt x="1367" y="786"/>
                  </a:lnTo>
                  <a:cubicBezTo>
                    <a:pt x="1282" y="774"/>
                    <a:pt x="1197" y="750"/>
                    <a:pt x="1125" y="701"/>
                  </a:cubicBezTo>
                  <a:lnTo>
                    <a:pt x="1101" y="689"/>
                  </a:lnTo>
                  <a:lnTo>
                    <a:pt x="1076" y="665"/>
                  </a:lnTo>
                  <a:cubicBezTo>
                    <a:pt x="1064" y="653"/>
                    <a:pt x="1052" y="641"/>
                    <a:pt x="1052" y="641"/>
                  </a:cubicBezTo>
                  <a:lnTo>
                    <a:pt x="1040" y="629"/>
                  </a:lnTo>
                  <a:cubicBezTo>
                    <a:pt x="1016" y="592"/>
                    <a:pt x="1004" y="556"/>
                    <a:pt x="1004" y="520"/>
                  </a:cubicBezTo>
                  <a:cubicBezTo>
                    <a:pt x="992" y="460"/>
                    <a:pt x="1016" y="399"/>
                    <a:pt x="1064" y="351"/>
                  </a:cubicBezTo>
                  <a:cubicBezTo>
                    <a:pt x="1064" y="339"/>
                    <a:pt x="1161" y="290"/>
                    <a:pt x="1258" y="230"/>
                  </a:cubicBezTo>
                  <a:close/>
                  <a:moveTo>
                    <a:pt x="1246" y="1028"/>
                  </a:moveTo>
                  <a:lnTo>
                    <a:pt x="1669" y="1269"/>
                  </a:lnTo>
                  <a:lnTo>
                    <a:pt x="968" y="1680"/>
                  </a:lnTo>
                  <a:lnTo>
                    <a:pt x="545" y="1426"/>
                  </a:lnTo>
                  <a:lnTo>
                    <a:pt x="1246" y="1028"/>
                  </a:lnTo>
                  <a:close/>
                  <a:moveTo>
                    <a:pt x="956" y="605"/>
                  </a:moveTo>
                  <a:lnTo>
                    <a:pt x="980" y="629"/>
                  </a:lnTo>
                  <a:lnTo>
                    <a:pt x="980" y="641"/>
                  </a:lnTo>
                  <a:cubicBezTo>
                    <a:pt x="1004" y="665"/>
                    <a:pt x="1040" y="689"/>
                    <a:pt x="1076" y="713"/>
                  </a:cubicBezTo>
                  <a:lnTo>
                    <a:pt x="1089" y="725"/>
                  </a:lnTo>
                  <a:lnTo>
                    <a:pt x="1137" y="738"/>
                  </a:lnTo>
                  <a:lnTo>
                    <a:pt x="1185" y="762"/>
                  </a:lnTo>
                  <a:lnTo>
                    <a:pt x="1197" y="762"/>
                  </a:lnTo>
                  <a:cubicBezTo>
                    <a:pt x="1222" y="774"/>
                    <a:pt x="1258" y="774"/>
                    <a:pt x="1294" y="786"/>
                  </a:cubicBezTo>
                  <a:cubicBezTo>
                    <a:pt x="1330" y="846"/>
                    <a:pt x="1379" y="883"/>
                    <a:pt x="1439" y="919"/>
                  </a:cubicBezTo>
                  <a:cubicBezTo>
                    <a:pt x="1512" y="955"/>
                    <a:pt x="1596" y="991"/>
                    <a:pt x="1669" y="1003"/>
                  </a:cubicBezTo>
                  <a:cubicBezTo>
                    <a:pt x="1705" y="1052"/>
                    <a:pt x="1753" y="1100"/>
                    <a:pt x="1814" y="1136"/>
                  </a:cubicBezTo>
                  <a:cubicBezTo>
                    <a:pt x="1886" y="1173"/>
                    <a:pt x="1959" y="1197"/>
                    <a:pt x="2043" y="1221"/>
                  </a:cubicBezTo>
                  <a:lnTo>
                    <a:pt x="2068" y="1257"/>
                  </a:lnTo>
                  <a:cubicBezTo>
                    <a:pt x="2080" y="1257"/>
                    <a:pt x="2080" y="1269"/>
                    <a:pt x="2092" y="1281"/>
                  </a:cubicBezTo>
                  <a:cubicBezTo>
                    <a:pt x="2104" y="1281"/>
                    <a:pt x="2104" y="1294"/>
                    <a:pt x="2104" y="1294"/>
                  </a:cubicBezTo>
                  <a:lnTo>
                    <a:pt x="2128" y="1306"/>
                  </a:lnTo>
                  <a:lnTo>
                    <a:pt x="2152" y="1330"/>
                  </a:lnTo>
                  <a:cubicBezTo>
                    <a:pt x="2152" y="1330"/>
                    <a:pt x="2164" y="1330"/>
                    <a:pt x="2164" y="1342"/>
                  </a:cubicBezTo>
                  <a:lnTo>
                    <a:pt x="2176" y="1342"/>
                  </a:lnTo>
                  <a:cubicBezTo>
                    <a:pt x="2188" y="1354"/>
                    <a:pt x="2188" y="1354"/>
                    <a:pt x="2201" y="1354"/>
                  </a:cubicBezTo>
                  <a:cubicBezTo>
                    <a:pt x="2249" y="1378"/>
                    <a:pt x="2297" y="1402"/>
                    <a:pt x="2346" y="1414"/>
                  </a:cubicBezTo>
                  <a:lnTo>
                    <a:pt x="1536" y="1922"/>
                  </a:lnTo>
                  <a:cubicBezTo>
                    <a:pt x="1506" y="1934"/>
                    <a:pt x="1475" y="1940"/>
                    <a:pt x="1445" y="1940"/>
                  </a:cubicBezTo>
                  <a:cubicBezTo>
                    <a:pt x="1415" y="1940"/>
                    <a:pt x="1385" y="1934"/>
                    <a:pt x="1354" y="1922"/>
                  </a:cubicBezTo>
                  <a:lnTo>
                    <a:pt x="992" y="1717"/>
                  </a:lnTo>
                  <a:lnTo>
                    <a:pt x="1741" y="1269"/>
                  </a:lnTo>
                  <a:lnTo>
                    <a:pt x="1234" y="967"/>
                  </a:lnTo>
                  <a:lnTo>
                    <a:pt x="484" y="1414"/>
                  </a:lnTo>
                  <a:lnTo>
                    <a:pt x="110" y="1197"/>
                  </a:lnTo>
                  <a:cubicBezTo>
                    <a:pt x="61" y="1173"/>
                    <a:pt x="61" y="1124"/>
                    <a:pt x="110" y="1100"/>
                  </a:cubicBezTo>
                  <a:lnTo>
                    <a:pt x="956" y="605"/>
                  </a:lnTo>
                  <a:close/>
                  <a:moveTo>
                    <a:pt x="1850" y="0"/>
                  </a:moveTo>
                  <a:lnTo>
                    <a:pt x="1246" y="157"/>
                  </a:lnTo>
                  <a:lnTo>
                    <a:pt x="1222" y="169"/>
                  </a:lnTo>
                  <a:cubicBezTo>
                    <a:pt x="1161" y="218"/>
                    <a:pt x="1004" y="302"/>
                    <a:pt x="992" y="314"/>
                  </a:cubicBezTo>
                  <a:cubicBezTo>
                    <a:pt x="944" y="363"/>
                    <a:pt x="919" y="435"/>
                    <a:pt x="919" y="508"/>
                  </a:cubicBezTo>
                  <a:cubicBezTo>
                    <a:pt x="931" y="532"/>
                    <a:pt x="931" y="556"/>
                    <a:pt x="944" y="580"/>
                  </a:cubicBezTo>
                  <a:lnTo>
                    <a:pt x="73" y="1076"/>
                  </a:lnTo>
                  <a:cubicBezTo>
                    <a:pt x="1" y="1112"/>
                    <a:pt x="1" y="1185"/>
                    <a:pt x="73" y="1233"/>
                  </a:cubicBezTo>
                  <a:lnTo>
                    <a:pt x="1318" y="1946"/>
                  </a:lnTo>
                  <a:cubicBezTo>
                    <a:pt x="1361" y="1964"/>
                    <a:pt x="1406" y="1973"/>
                    <a:pt x="1451" y="1973"/>
                  </a:cubicBezTo>
                  <a:cubicBezTo>
                    <a:pt x="1496" y="1973"/>
                    <a:pt x="1542" y="1964"/>
                    <a:pt x="1584" y="1946"/>
                  </a:cubicBezTo>
                  <a:lnTo>
                    <a:pt x="2442" y="1451"/>
                  </a:lnTo>
                  <a:cubicBezTo>
                    <a:pt x="2503" y="1463"/>
                    <a:pt x="2551" y="1463"/>
                    <a:pt x="2612" y="1463"/>
                  </a:cubicBezTo>
                  <a:cubicBezTo>
                    <a:pt x="2696" y="1463"/>
                    <a:pt x="2793" y="1451"/>
                    <a:pt x="2865" y="1426"/>
                  </a:cubicBezTo>
                  <a:cubicBezTo>
                    <a:pt x="2914" y="1402"/>
                    <a:pt x="2962" y="1390"/>
                    <a:pt x="3010" y="1366"/>
                  </a:cubicBezTo>
                  <a:lnTo>
                    <a:pt x="3035" y="1354"/>
                  </a:lnTo>
                  <a:lnTo>
                    <a:pt x="3071" y="1330"/>
                  </a:lnTo>
                  <a:lnTo>
                    <a:pt x="3167" y="1269"/>
                  </a:lnTo>
                  <a:lnTo>
                    <a:pt x="3433" y="919"/>
                  </a:lnTo>
                  <a:lnTo>
                    <a:pt x="185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3254077" y="2677995"/>
              <a:ext cx="179960" cy="100987"/>
            </a:xfrm>
            <a:custGeom>
              <a:avLst/>
              <a:gdLst/>
              <a:ahLst/>
              <a:cxnLst/>
              <a:rect l="l" t="t" r="r" b="b"/>
              <a:pathLst>
                <a:path w="2853" h="1601" extrusionOk="0">
                  <a:moveTo>
                    <a:pt x="2280" y="44"/>
                  </a:moveTo>
                  <a:cubicBezTo>
                    <a:pt x="2318" y="44"/>
                    <a:pt x="2357" y="53"/>
                    <a:pt x="2394" y="72"/>
                  </a:cubicBezTo>
                  <a:cubicBezTo>
                    <a:pt x="2466" y="96"/>
                    <a:pt x="2502" y="156"/>
                    <a:pt x="2466" y="180"/>
                  </a:cubicBezTo>
                  <a:lnTo>
                    <a:pt x="2454" y="180"/>
                  </a:lnTo>
                  <a:cubicBezTo>
                    <a:pt x="2430" y="168"/>
                    <a:pt x="2406" y="156"/>
                    <a:pt x="2382" y="144"/>
                  </a:cubicBezTo>
                  <a:cubicBezTo>
                    <a:pt x="2309" y="120"/>
                    <a:pt x="2236" y="96"/>
                    <a:pt x="2164" y="72"/>
                  </a:cubicBezTo>
                  <a:lnTo>
                    <a:pt x="2176" y="72"/>
                  </a:lnTo>
                  <a:cubicBezTo>
                    <a:pt x="2206" y="53"/>
                    <a:pt x="2243" y="44"/>
                    <a:pt x="2280" y="44"/>
                  </a:cubicBezTo>
                  <a:close/>
                  <a:moveTo>
                    <a:pt x="218" y="954"/>
                  </a:moveTo>
                  <a:lnTo>
                    <a:pt x="218" y="954"/>
                  </a:lnTo>
                  <a:cubicBezTo>
                    <a:pt x="266" y="978"/>
                    <a:pt x="327" y="1002"/>
                    <a:pt x="351" y="1014"/>
                  </a:cubicBezTo>
                  <a:lnTo>
                    <a:pt x="750" y="1172"/>
                  </a:lnTo>
                  <a:cubicBezTo>
                    <a:pt x="699" y="1187"/>
                    <a:pt x="646" y="1193"/>
                    <a:pt x="593" y="1193"/>
                  </a:cubicBezTo>
                  <a:cubicBezTo>
                    <a:pt x="520" y="1193"/>
                    <a:pt x="445" y="1180"/>
                    <a:pt x="375" y="1159"/>
                  </a:cubicBezTo>
                  <a:cubicBezTo>
                    <a:pt x="254" y="1111"/>
                    <a:pt x="182" y="1026"/>
                    <a:pt x="218" y="954"/>
                  </a:cubicBezTo>
                  <a:close/>
                  <a:moveTo>
                    <a:pt x="1762" y="76"/>
                  </a:moveTo>
                  <a:cubicBezTo>
                    <a:pt x="1941" y="76"/>
                    <a:pt x="2113" y="111"/>
                    <a:pt x="2285" y="168"/>
                  </a:cubicBezTo>
                  <a:lnTo>
                    <a:pt x="2333" y="192"/>
                  </a:lnTo>
                  <a:cubicBezTo>
                    <a:pt x="2720" y="362"/>
                    <a:pt x="2792" y="676"/>
                    <a:pt x="2514" y="918"/>
                  </a:cubicBezTo>
                  <a:lnTo>
                    <a:pt x="2382" y="1039"/>
                  </a:lnTo>
                  <a:cubicBezTo>
                    <a:pt x="2297" y="1111"/>
                    <a:pt x="2261" y="1220"/>
                    <a:pt x="2285" y="1329"/>
                  </a:cubicBezTo>
                  <a:cubicBezTo>
                    <a:pt x="2297" y="1413"/>
                    <a:pt x="2285" y="1437"/>
                    <a:pt x="2212" y="1510"/>
                  </a:cubicBezTo>
                  <a:cubicBezTo>
                    <a:pt x="2167" y="1544"/>
                    <a:pt x="2110" y="1562"/>
                    <a:pt x="2035" y="1562"/>
                  </a:cubicBezTo>
                  <a:cubicBezTo>
                    <a:pt x="1949" y="1562"/>
                    <a:pt x="1841" y="1538"/>
                    <a:pt x="1705" y="1486"/>
                  </a:cubicBezTo>
                  <a:lnTo>
                    <a:pt x="871" y="1159"/>
                  </a:lnTo>
                  <a:lnTo>
                    <a:pt x="399" y="978"/>
                  </a:lnTo>
                  <a:cubicBezTo>
                    <a:pt x="339" y="954"/>
                    <a:pt x="278" y="930"/>
                    <a:pt x="230" y="906"/>
                  </a:cubicBezTo>
                  <a:lnTo>
                    <a:pt x="206" y="894"/>
                  </a:lnTo>
                  <a:cubicBezTo>
                    <a:pt x="121" y="833"/>
                    <a:pt x="109" y="773"/>
                    <a:pt x="170" y="712"/>
                  </a:cubicBezTo>
                  <a:cubicBezTo>
                    <a:pt x="254" y="652"/>
                    <a:pt x="351" y="616"/>
                    <a:pt x="448" y="603"/>
                  </a:cubicBezTo>
                  <a:cubicBezTo>
                    <a:pt x="593" y="579"/>
                    <a:pt x="726" y="531"/>
                    <a:pt x="859" y="446"/>
                  </a:cubicBezTo>
                  <a:lnTo>
                    <a:pt x="1004" y="313"/>
                  </a:lnTo>
                  <a:cubicBezTo>
                    <a:pt x="1185" y="180"/>
                    <a:pt x="1402" y="96"/>
                    <a:pt x="1620" y="84"/>
                  </a:cubicBezTo>
                  <a:cubicBezTo>
                    <a:pt x="1668" y="79"/>
                    <a:pt x="1715" y="76"/>
                    <a:pt x="1762" y="76"/>
                  </a:cubicBezTo>
                  <a:close/>
                  <a:moveTo>
                    <a:pt x="2282" y="0"/>
                  </a:moveTo>
                  <a:cubicBezTo>
                    <a:pt x="2224" y="0"/>
                    <a:pt x="2167" y="16"/>
                    <a:pt x="2116" y="47"/>
                  </a:cubicBezTo>
                  <a:lnTo>
                    <a:pt x="2091" y="60"/>
                  </a:lnTo>
                  <a:cubicBezTo>
                    <a:pt x="1976" y="42"/>
                    <a:pt x="1855" y="31"/>
                    <a:pt x="1736" y="31"/>
                  </a:cubicBezTo>
                  <a:cubicBezTo>
                    <a:pt x="1693" y="31"/>
                    <a:pt x="1650" y="32"/>
                    <a:pt x="1608" y="35"/>
                  </a:cubicBezTo>
                  <a:cubicBezTo>
                    <a:pt x="1366" y="60"/>
                    <a:pt x="1137" y="144"/>
                    <a:pt x="943" y="289"/>
                  </a:cubicBezTo>
                  <a:lnTo>
                    <a:pt x="798" y="422"/>
                  </a:lnTo>
                  <a:cubicBezTo>
                    <a:pt x="677" y="495"/>
                    <a:pt x="544" y="543"/>
                    <a:pt x="411" y="567"/>
                  </a:cubicBezTo>
                  <a:cubicBezTo>
                    <a:pt x="303" y="579"/>
                    <a:pt x="194" y="616"/>
                    <a:pt x="109" y="688"/>
                  </a:cubicBezTo>
                  <a:cubicBezTo>
                    <a:pt x="0" y="785"/>
                    <a:pt x="61" y="869"/>
                    <a:pt x="158" y="918"/>
                  </a:cubicBezTo>
                  <a:cubicBezTo>
                    <a:pt x="97" y="1014"/>
                    <a:pt x="158" y="1123"/>
                    <a:pt x="327" y="1196"/>
                  </a:cubicBezTo>
                  <a:cubicBezTo>
                    <a:pt x="405" y="1226"/>
                    <a:pt x="487" y="1241"/>
                    <a:pt x="568" y="1241"/>
                  </a:cubicBezTo>
                  <a:cubicBezTo>
                    <a:pt x="650" y="1241"/>
                    <a:pt x="732" y="1226"/>
                    <a:pt x="810" y="1196"/>
                  </a:cubicBezTo>
                  <a:lnTo>
                    <a:pt x="1668" y="1522"/>
                  </a:lnTo>
                  <a:cubicBezTo>
                    <a:pt x="1729" y="1545"/>
                    <a:pt x="1880" y="1601"/>
                    <a:pt x="2028" y="1601"/>
                  </a:cubicBezTo>
                  <a:cubicBezTo>
                    <a:pt x="2117" y="1601"/>
                    <a:pt x="2205" y="1581"/>
                    <a:pt x="2273" y="1522"/>
                  </a:cubicBezTo>
                  <a:cubicBezTo>
                    <a:pt x="2357" y="1450"/>
                    <a:pt x="2382" y="1413"/>
                    <a:pt x="2357" y="1317"/>
                  </a:cubicBezTo>
                  <a:cubicBezTo>
                    <a:pt x="2333" y="1220"/>
                    <a:pt x="2369" y="1123"/>
                    <a:pt x="2454" y="1063"/>
                  </a:cubicBezTo>
                  <a:lnTo>
                    <a:pt x="2587" y="942"/>
                  </a:lnTo>
                  <a:cubicBezTo>
                    <a:pt x="2853" y="712"/>
                    <a:pt x="2805" y="410"/>
                    <a:pt x="2514" y="217"/>
                  </a:cubicBezTo>
                  <a:lnTo>
                    <a:pt x="2527" y="205"/>
                  </a:lnTo>
                  <a:cubicBezTo>
                    <a:pt x="2587" y="156"/>
                    <a:pt x="2551" y="72"/>
                    <a:pt x="2430" y="35"/>
                  </a:cubicBezTo>
                  <a:cubicBezTo>
                    <a:pt x="2384" y="13"/>
                    <a:pt x="2333" y="0"/>
                    <a:pt x="228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3552934" y="2787686"/>
              <a:ext cx="111395" cy="64087"/>
            </a:xfrm>
            <a:custGeom>
              <a:avLst/>
              <a:gdLst/>
              <a:ahLst/>
              <a:cxnLst/>
              <a:rect l="l" t="t" r="r" b="b"/>
              <a:pathLst>
                <a:path w="1766" h="1016" extrusionOk="0">
                  <a:moveTo>
                    <a:pt x="49" y="1"/>
                  </a:moveTo>
                  <a:lnTo>
                    <a:pt x="0" y="25"/>
                  </a:lnTo>
                  <a:lnTo>
                    <a:pt x="1705" y="1016"/>
                  </a:lnTo>
                  <a:lnTo>
                    <a:pt x="1765" y="992"/>
                  </a:lnTo>
                  <a:lnTo>
                    <a:pt x="4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3508717" y="2812854"/>
              <a:ext cx="111395" cy="64844"/>
            </a:xfrm>
            <a:custGeom>
              <a:avLst/>
              <a:gdLst/>
              <a:ahLst/>
              <a:cxnLst/>
              <a:rect l="l" t="t" r="r" b="b"/>
              <a:pathLst>
                <a:path w="1766" h="1028" extrusionOk="0">
                  <a:moveTo>
                    <a:pt x="49" y="0"/>
                  </a:moveTo>
                  <a:lnTo>
                    <a:pt x="0" y="37"/>
                  </a:lnTo>
                  <a:lnTo>
                    <a:pt x="1705" y="1028"/>
                  </a:lnTo>
                  <a:lnTo>
                    <a:pt x="1765"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3464501" y="2838779"/>
              <a:ext cx="110575" cy="64087"/>
            </a:xfrm>
            <a:custGeom>
              <a:avLst/>
              <a:gdLst/>
              <a:ahLst/>
              <a:cxnLst/>
              <a:rect l="l" t="t" r="r" b="b"/>
              <a:pathLst>
                <a:path w="1753" h="1016" extrusionOk="0">
                  <a:moveTo>
                    <a:pt x="49" y="0"/>
                  </a:moveTo>
                  <a:lnTo>
                    <a:pt x="0" y="25"/>
                  </a:lnTo>
                  <a:lnTo>
                    <a:pt x="1705" y="1016"/>
                  </a:lnTo>
                  <a:lnTo>
                    <a:pt x="1753" y="992"/>
                  </a:lnTo>
                  <a:lnTo>
                    <a:pt x="4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3000950" y="2364565"/>
              <a:ext cx="613050" cy="353802"/>
            </a:xfrm>
            <a:custGeom>
              <a:avLst/>
              <a:gdLst/>
              <a:ahLst/>
              <a:cxnLst/>
              <a:rect l="l" t="t" r="r" b="b"/>
              <a:pathLst>
                <a:path w="9719" h="5609" extrusionOk="0">
                  <a:moveTo>
                    <a:pt x="25" y="0"/>
                  </a:moveTo>
                  <a:lnTo>
                    <a:pt x="1" y="12"/>
                  </a:lnTo>
                  <a:lnTo>
                    <a:pt x="9694" y="5609"/>
                  </a:lnTo>
                  <a:lnTo>
                    <a:pt x="9718" y="5597"/>
                  </a:lnTo>
                  <a:lnTo>
                    <a:pt x="25" y="0"/>
                  </a:lnTo>
                  <a:close/>
                </a:path>
              </a:pathLst>
            </a:custGeom>
            <a:solidFill>
              <a:srgbClr val="C0D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2380338" y="2439059"/>
              <a:ext cx="257041" cy="134860"/>
            </a:xfrm>
            <a:custGeom>
              <a:avLst/>
              <a:gdLst/>
              <a:ahLst/>
              <a:cxnLst/>
              <a:rect l="l" t="t" r="r" b="b"/>
              <a:pathLst>
                <a:path w="4075" h="2138" extrusionOk="0">
                  <a:moveTo>
                    <a:pt x="2038" y="1"/>
                  </a:moveTo>
                  <a:cubicBezTo>
                    <a:pt x="1563" y="1"/>
                    <a:pt x="1089" y="107"/>
                    <a:pt x="726" y="318"/>
                  </a:cubicBezTo>
                  <a:cubicBezTo>
                    <a:pt x="1" y="729"/>
                    <a:pt x="1" y="1406"/>
                    <a:pt x="726" y="1829"/>
                  </a:cubicBezTo>
                  <a:cubicBezTo>
                    <a:pt x="1089" y="2034"/>
                    <a:pt x="1563" y="2137"/>
                    <a:pt x="2038" y="2137"/>
                  </a:cubicBezTo>
                  <a:cubicBezTo>
                    <a:pt x="2512" y="2137"/>
                    <a:pt x="2986" y="2034"/>
                    <a:pt x="3349" y="1829"/>
                  </a:cubicBezTo>
                  <a:cubicBezTo>
                    <a:pt x="4074" y="1406"/>
                    <a:pt x="4062"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2458112" y="2470724"/>
              <a:ext cx="118270" cy="62384"/>
            </a:xfrm>
            <a:custGeom>
              <a:avLst/>
              <a:gdLst/>
              <a:ahLst/>
              <a:cxnLst/>
              <a:rect l="l" t="t" r="r" b="b"/>
              <a:pathLst>
                <a:path w="1875" h="989" extrusionOk="0">
                  <a:moveTo>
                    <a:pt x="939" y="0"/>
                  </a:moveTo>
                  <a:cubicBezTo>
                    <a:pt x="732" y="0"/>
                    <a:pt x="527" y="52"/>
                    <a:pt x="339" y="155"/>
                  </a:cubicBezTo>
                  <a:cubicBezTo>
                    <a:pt x="1" y="336"/>
                    <a:pt x="1" y="650"/>
                    <a:pt x="339" y="844"/>
                  </a:cubicBezTo>
                  <a:cubicBezTo>
                    <a:pt x="527" y="940"/>
                    <a:pt x="732" y="989"/>
                    <a:pt x="939" y="989"/>
                  </a:cubicBezTo>
                  <a:cubicBezTo>
                    <a:pt x="1146" y="989"/>
                    <a:pt x="1354" y="940"/>
                    <a:pt x="1548" y="844"/>
                  </a:cubicBezTo>
                  <a:cubicBezTo>
                    <a:pt x="1874" y="650"/>
                    <a:pt x="1874" y="336"/>
                    <a:pt x="1548" y="155"/>
                  </a:cubicBezTo>
                  <a:cubicBezTo>
                    <a:pt x="1354" y="52"/>
                    <a:pt x="1146" y="0"/>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2393332" y="2516896"/>
              <a:ext cx="100672" cy="56644"/>
            </a:xfrm>
            <a:custGeom>
              <a:avLst/>
              <a:gdLst/>
              <a:ahLst/>
              <a:cxnLst/>
              <a:rect l="l" t="t" r="r" b="b"/>
              <a:pathLst>
                <a:path w="1596" h="898" extrusionOk="0">
                  <a:moveTo>
                    <a:pt x="241" y="0"/>
                  </a:moveTo>
                  <a:cubicBezTo>
                    <a:pt x="160" y="0"/>
                    <a:pt x="80" y="5"/>
                    <a:pt x="0" y="15"/>
                  </a:cubicBezTo>
                  <a:cubicBezTo>
                    <a:pt x="97" y="269"/>
                    <a:pt x="278" y="474"/>
                    <a:pt x="520" y="595"/>
                  </a:cubicBezTo>
                  <a:cubicBezTo>
                    <a:pt x="834" y="764"/>
                    <a:pt x="1173" y="861"/>
                    <a:pt x="1535" y="897"/>
                  </a:cubicBezTo>
                  <a:cubicBezTo>
                    <a:pt x="1596" y="655"/>
                    <a:pt x="1475" y="414"/>
                    <a:pt x="1161" y="232"/>
                  </a:cubicBezTo>
                  <a:cubicBezTo>
                    <a:pt x="880" y="78"/>
                    <a:pt x="561"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2108163" y="2596121"/>
              <a:ext cx="257041" cy="134860"/>
            </a:xfrm>
            <a:custGeom>
              <a:avLst/>
              <a:gdLst/>
              <a:ahLst/>
              <a:cxnLst/>
              <a:rect l="l" t="t" r="r" b="b"/>
              <a:pathLst>
                <a:path w="4075" h="2138" extrusionOk="0">
                  <a:moveTo>
                    <a:pt x="2038" y="1"/>
                  </a:moveTo>
                  <a:cubicBezTo>
                    <a:pt x="1563" y="1"/>
                    <a:pt x="1089" y="107"/>
                    <a:pt x="726" y="318"/>
                  </a:cubicBezTo>
                  <a:cubicBezTo>
                    <a:pt x="1" y="729"/>
                    <a:pt x="13" y="1406"/>
                    <a:pt x="726" y="1829"/>
                  </a:cubicBezTo>
                  <a:cubicBezTo>
                    <a:pt x="1089" y="2034"/>
                    <a:pt x="1563" y="2137"/>
                    <a:pt x="2038" y="2137"/>
                  </a:cubicBezTo>
                  <a:cubicBezTo>
                    <a:pt x="2512" y="2137"/>
                    <a:pt x="2986" y="2034"/>
                    <a:pt x="3349" y="1829"/>
                  </a:cubicBezTo>
                  <a:cubicBezTo>
                    <a:pt x="4074" y="1406"/>
                    <a:pt x="4074" y="729"/>
                    <a:pt x="3349" y="318"/>
                  </a:cubicBezTo>
                  <a:cubicBezTo>
                    <a:pt x="2986" y="107"/>
                    <a:pt x="2512"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2191298" y="2627597"/>
              <a:ext cx="107547" cy="62573"/>
            </a:xfrm>
            <a:custGeom>
              <a:avLst/>
              <a:gdLst/>
              <a:ahLst/>
              <a:cxnLst/>
              <a:rect l="l" t="t" r="r" b="b"/>
              <a:pathLst>
                <a:path w="1705" h="992" extrusionOk="0">
                  <a:moveTo>
                    <a:pt x="859" y="0"/>
                  </a:moveTo>
                  <a:cubicBezTo>
                    <a:pt x="387" y="0"/>
                    <a:pt x="0" y="218"/>
                    <a:pt x="0" y="496"/>
                  </a:cubicBezTo>
                  <a:cubicBezTo>
                    <a:pt x="0" y="762"/>
                    <a:pt x="387" y="991"/>
                    <a:pt x="859" y="991"/>
                  </a:cubicBezTo>
                  <a:cubicBezTo>
                    <a:pt x="1330" y="991"/>
                    <a:pt x="1705" y="762"/>
                    <a:pt x="1705" y="496"/>
                  </a:cubicBezTo>
                  <a:cubicBezTo>
                    <a:pt x="1705" y="218"/>
                    <a:pt x="1330"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2121913" y="2673958"/>
              <a:ext cx="99915" cy="56644"/>
            </a:xfrm>
            <a:custGeom>
              <a:avLst/>
              <a:gdLst/>
              <a:ahLst/>
              <a:cxnLst/>
              <a:rect l="l" t="t" r="r" b="b"/>
              <a:pathLst>
                <a:path w="1584" h="898" extrusionOk="0">
                  <a:moveTo>
                    <a:pt x="235" y="0"/>
                  </a:moveTo>
                  <a:cubicBezTo>
                    <a:pt x="156" y="0"/>
                    <a:pt x="78" y="5"/>
                    <a:pt x="0" y="15"/>
                  </a:cubicBezTo>
                  <a:cubicBezTo>
                    <a:pt x="85" y="269"/>
                    <a:pt x="266" y="474"/>
                    <a:pt x="508" y="595"/>
                  </a:cubicBezTo>
                  <a:cubicBezTo>
                    <a:pt x="822" y="764"/>
                    <a:pt x="1161" y="861"/>
                    <a:pt x="1523" y="897"/>
                  </a:cubicBezTo>
                  <a:cubicBezTo>
                    <a:pt x="1584" y="655"/>
                    <a:pt x="1463" y="414"/>
                    <a:pt x="1149" y="232"/>
                  </a:cubicBezTo>
                  <a:cubicBezTo>
                    <a:pt x="868" y="78"/>
                    <a:pt x="549" y="0"/>
                    <a:pt x="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2584707" y="2549633"/>
              <a:ext cx="728924" cy="422682"/>
            </a:xfrm>
            <a:custGeom>
              <a:avLst/>
              <a:gdLst/>
              <a:ahLst/>
              <a:cxnLst/>
              <a:rect l="l" t="t" r="r" b="b"/>
              <a:pathLst>
                <a:path w="11556" h="6701" extrusionOk="0">
                  <a:moveTo>
                    <a:pt x="1649" y="70"/>
                  </a:moveTo>
                  <a:cubicBezTo>
                    <a:pt x="2034" y="70"/>
                    <a:pt x="2418" y="161"/>
                    <a:pt x="2768" y="342"/>
                  </a:cubicBezTo>
                  <a:lnTo>
                    <a:pt x="11023" y="5104"/>
                  </a:lnTo>
                  <a:cubicBezTo>
                    <a:pt x="11326" y="5273"/>
                    <a:pt x="11483" y="5491"/>
                    <a:pt x="11483" y="5733"/>
                  </a:cubicBezTo>
                  <a:cubicBezTo>
                    <a:pt x="11483" y="5962"/>
                    <a:pt x="11326" y="6192"/>
                    <a:pt x="11023" y="6361"/>
                  </a:cubicBezTo>
                  <a:cubicBezTo>
                    <a:pt x="10673" y="6536"/>
                    <a:pt x="10289" y="6624"/>
                    <a:pt x="9905" y="6624"/>
                  </a:cubicBezTo>
                  <a:cubicBezTo>
                    <a:pt x="9522" y="6624"/>
                    <a:pt x="9138" y="6536"/>
                    <a:pt x="8787" y="6361"/>
                  </a:cubicBezTo>
                  <a:lnTo>
                    <a:pt x="520" y="1599"/>
                  </a:lnTo>
                  <a:cubicBezTo>
                    <a:pt x="230" y="1418"/>
                    <a:pt x="73" y="1200"/>
                    <a:pt x="73" y="970"/>
                  </a:cubicBezTo>
                  <a:cubicBezTo>
                    <a:pt x="73" y="729"/>
                    <a:pt x="230" y="511"/>
                    <a:pt x="520" y="342"/>
                  </a:cubicBezTo>
                  <a:cubicBezTo>
                    <a:pt x="876" y="161"/>
                    <a:pt x="1263" y="70"/>
                    <a:pt x="1649" y="70"/>
                  </a:cubicBezTo>
                  <a:close/>
                  <a:moveTo>
                    <a:pt x="1650" y="0"/>
                  </a:moveTo>
                  <a:cubicBezTo>
                    <a:pt x="1254" y="0"/>
                    <a:pt x="858" y="94"/>
                    <a:pt x="496" y="281"/>
                  </a:cubicBezTo>
                  <a:cubicBezTo>
                    <a:pt x="169" y="463"/>
                    <a:pt x="0" y="705"/>
                    <a:pt x="0" y="970"/>
                  </a:cubicBezTo>
                  <a:cubicBezTo>
                    <a:pt x="0" y="1224"/>
                    <a:pt x="169" y="1478"/>
                    <a:pt x="496" y="1659"/>
                  </a:cubicBezTo>
                  <a:lnTo>
                    <a:pt x="8751" y="6422"/>
                  </a:lnTo>
                  <a:cubicBezTo>
                    <a:pt x="9082" y="6604"/>
                    <a:pt x="9456" y="6701"/>
                    <a:pt x="9843" y="6701"/>
                  </a:cubicBezTo>
                  <a:cubicBezTo>
                    <a:pt x="9866" y="6701"/>
                    <a:pt x="9888" y="6700"/>
                    <a:pt x="9911" y="6700"/>
                  </a:cubicBezTo>
                  <a:cubicBezTo>
                    <a:pt x="9934" y="6700"/>
                    <a:pt x="9956" y="6701"/>
                    <a:pt x="9978" y="6701"/>
                  </a:cubicBezTo>
                  <a:cubicBezTo>
                    <a:pt x="10355" y="6701"/>
                    <a:pt x="10729" y="6604"/>
                    <a:pt x="11060" y="6422"/>
                  </a:cubicBezTo>
                  <a:cubicBezTo>
                    <a:pt x="11386" y="6240"/>
                    <a:pt x="11555" y="5999"/>
                    <a:pt x="11555" y="5733"/>
                  </a:cubicBezTo>
                  <a:cubicBezTo>
                    <a:pt x="11555" y="5467"/>
                    <a:pt x="11374" y="5225"/>
                    <a:pt x="11060" y="5044"/>
                  </a:cubicBezTo>
                  <a:lnTo>
                    <a:pt x="2804" y="281"/>
                  </a:lnTo>
                  <a:cubicBezTo>
                    <a:pt x="2442" y="94"/>
                    <a:pt x="2046" y="0"/>
                    <a:pt x="1650"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280758" y="2952380"/>
              <a:ext cx="208219" cy="117640"/>
            </a:xfrm>
            <a:custGeom>
              <a:avLst/>
              <a:gdLst/>
              <a:ahLst/>
              <a:cxnLst/>
              <a:rect l="l" t="t" r="r" b="b"/>
              <a:pathLst>
                <a:path w="3301" h="1865" extrusionOk="0">
                  <a:moveTo>
                    <a:pt x="1918" y="64"/>
                  </a:moveTo>
                  <a:cubicBezTo>
                    <a:pt x="1992" y="64"/>
                    <a:pt x="2067" y="79"/>
                    <a:pt x="2140" y="109"/>
                  </a:cubicBezTo>
                  <a:lnTo>
                    <a:pt x="3071" y="653"/>
                  </a:lnTo>
                  <a:cubicBezTo>
                    <a:pt x="3191" y="701"/>
                    <a:pt x="3191" y="859"/>
                    <a:pt x="3071" y="907"/>
                  </a:cubicBezTo>
                  <a:lnTo>
                    <a:pt x="2406" y="1282"/>
                  </a:lnTo>
                  <a:lnTo>
                    <a:pt x="2406" y="871"/>
                  </a:lnTo>
                  <a:lnTo>
                    <a:pt x="1403" y="871"/>
                  </a:lnTo>
                  <a:lnTo>
                    <a:pt x="1403" y="665"/>
                  </a:lnTo>
                  <a:lnTo>
                    <a:pt x="762" y="665"/>
                  </a:lnTo>
                  <a:lnTo>
                    <a:pt x="1705" y="109"/>
                  </a:lnTo>
                  <a:cubicBezTo>
                    <a:pt x="1771" y="79"/>
                    <a:pt x="1844" y="64"/>
                    <a:pt x="1918" y="64"/>
                  </a:cubicBezTo>
                  <a:close/>
                  <a:moveTo>
                    <a:pt x="1294" y="726"/>
                  </a:moveTo>
                  <a:lnTo>
                    <a:pt x="1294" y="1124"/>
                  </a:lnTo>
                  <a:lnTo>
                    <a:pt x="1390" y="1124"/>
                  </a:lnTo>
                  <a:lnTo>
                    <a:pt x="1390" y="931"/>
                  </a:lnTo>
                  <a:lnTo>
                    <a:pt x="2297" y="931"/>
                  </a:lnTo>
                  <a:lnTo>
                    <a:pt x="2297" y="1342"/>
                  </a:lnTo>
                  <a:lnTo>
                    <a:pt x="1596" y="1753"/>
                  </a:lnTo>
                  <a:cubicBezTo>
                    <a:pt x="1529" y="1789"/>
                    <a:pt x="1457" y="1807"/>
                    <a:pt x="1384" y="1807"/>
                  </a:cubicBezTo>
                  <a:cubicBezTo>
                    <a:pt x="1312" y="1807"/>
                    <a:pt x="1239" y="1789"/>
                    <a:pt x="1173" y="1753"/>
                  </a:cubicBezTo>
                  <a:lnTo>
                    <a:pt x="218" y="1209"/>
                  </a:lnTo>
                  <a:cubicBezTo>
                    <a:pt x="109" y="1173"/>
                    <a:pt x="109" y="1004"/>
                    <a:pt x="218" y="967"/>
                  </a:cubicBezTo>
                  <a:lnTo>
                    <a:pt x="641" y="726"/>
                  </a:lnTo>
                  <a:close/>
                  <a:moveTo>
                    <a:pt x="1922" y="0"/>
                  </a:moveTo>
                  <a:cubicBezTo>
                    <a:pt x="1823" y="0"/>
                    <a:pt x="1723" y="25"/>
                    <a:pt x="1632" y="73"/>
                  </a:cubicBezTo>
                  <a:lnTo>
                    <a:pt x="158" y="919"/>
                  </a:lnTo>
                  <a:cubicBezTo>
                    <a:pt x="0" y="979"/>
                    <a:pt x="0" y="1197"/>
                    <a:pt x="158" y="1257"/>
                  </a:cubicBezTo>
                  <a:lnTo>
                    <a:pt x="1088" y="1801"/>
                  </a:lnTo>
                  <a:cubicBezTo>
                    <a:pt x="1179" y="1844"/>
                    <a:pt x="1279" y="1865"/>
                    <a:pt x="1378" y="1865"/>
                  </a:cubicBezTo>
                  <a:cubicBezTo>
                    <a:pt x="1478" y="1865"/>
                    <a:pt x="1578" y="1844"/>
                    <a:pt x="1668" y="1801"/>
                  </a:cubicBezTo>
                  <a:lnTo>
                    <a:pt x="3143" y="943"/>
                  </a:lnTo>
                  <a:cubicBezTo>
                    <a:pt x="3300" y="883"/>
                    <a:pt x="3300" y="665"/>
                    <a:pt x="3143" y="617"/>
                  </a:cubicBezTo>
                  <a:lnTo>
                    <a:pt x="2212" y="73"/>
                  </a:lnTo>
                  <a:cubicBezTo>
                    <a:pt x="2122" y="25"/>
                    <a:pt x="2022" y="0"/>
                    <a:pt x="192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3382122" y="2969916"/>
              <a:ext cx="24474" cy="13751"/>
            </a:xfrm>
            <a:custGeom>
              <a:avLst/>
              <a:gdLst/>
              <a:ahLst/>
              <a:cxnLst/>
              <a:rect l="l" t="t" r="r" b="b"/>
              <a:pathLst>
                <a:path w="388" h="218" extrusionOk="0">
                  <a:moveTo>
                    <a:pt x="194" y="0"/>
                  </a:moveTo>
                  <a:cubicBezTo>
                    <a:pt x="86" y="0"/>
                    <a:pt x="1" y="49"/>
                    <a:pt x="1" y="109"/>
                  </a:cubicBezTo>
                  <a:cubicBezTo>
                    <a:pt x="1" y="170"/>
                    <a:pt x="86" y="218"/>
                    <a:pt x="194" y="218"/>
                  </a:cubicBezTo>
                  <a:cubicBezTo>
                    <a:pt x="303" y="218"/>
                    <a:pt x="388" y="170"/>
                    <a:pt x="388" y="109"/>
                  </a:cubicBezTo>
                  <a:cubicBezTo>
                    <a:pt x="388" y="49"/>
                    <a:pt x="303" y="0"/>
                    <a:pt x="194"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3262466" y="2940648"/>
              <a:ext cx="133472" cy="84965"/>
            </a:xfrm>
            <a:custGeom>
              <a:avLst/>
              <a:gdLst/>
              <a:ahLst/>
              <a:cxnLst/>
              <a:rect l="l" t="t" r="r" b="b"/>
              <a:pathLst>
                <a:path w="2116" h="1347" extrusionOk="0">
                  <a:moveTo>
                    <a:pt x="1705" y="1"/>
                  </a:moveTo>
                  <a:cubicBezTo>
                    <a:pt x="1680" y="1"/>
                    <a:pt x="1656" y="2"/>
                    <a:pt x="1632" y="5"/>
                  </a:cubicBezTo>
                  <a:cubicBezTo>
                    <a:pt x="1535" y="5"/>
                    <a:pt x="1439" y="29"/>
                    <a:pt x="1366" y="90"/>
                  </a:cubicBezTo>
                  <a:lnTo>
                    <a:pt x="121" y="1008"/>
                  </a:lnTo>
                  <a:cubicBezTo>
                    <a:pt x="0" y="1105"/>
                    <a:pt x="25" y="1226"/>
                    <a:pt x="157" y="1310"/>
                  </a:cubicBezTo>
                  <a:cubicBezTo>
                    <a:pt x="170" y="1323"/>
                    <a:pt x="182" y="1323"/>
                    <a:pt x="194" y="1335"/>
                  </a:cubicBezTo>
                  <a:lnTo>
                    <a:pt x="218" y="1347"/>
                  </a:lnTo>
                  <a:cubicBezTo>
                    <a:pt x="218" y="1310"/>
                    <a:pt x="218" y="1286"/>
                    <a:pt x="230" y="1262"/>
                  </a:cubicBezTo>
                  <a:cubicBezTo>
                    <a:pt x="133" y="1226"/>
                    <a:pt x="121" y="1105"/>
                    <a:pt x="206" y="1045"/>
                  </a:cubicBezTo>
                  <a:lnTo>
                    <a:pt x="1451" y="126"/>
                  </a:lnTo>
                  <a:cubicBezTo>
                    <a:pt x="1499" y="90"/>
                    <a:pt x="1572" y="65"/>
                    <a:pt x="1644" y="53"/>
                  </a:cubicBezTo>
                  <a:cubicBezTo>
                    <a:pt x="1717" y="53"/>
                    <a:pt x="1789" y="65"/>
                    <a:pt x="1850" y="90"/>
                  </a:cubicBezTo>
                  <a:lnTo>
                    <a:pt x="2007" y="162"/>
                  </a:lnTo>
                  <a:cubicBezTo>
                    <a:pt x="2043" y="150"/>
                    <a:pt x="2079" y="138"/>
                    <a:pt x="2116" y="138"/>
                  </a:cubicBezTo>
                  <a:lnTo>
                    <a:pt x="1922" y="41"/>
                  </a:lnTo>
                  <a:cubicBezTo>
                    <a:pt x="1850" y="14"/>
                    <a:pt x="1777" y="1"/>
                    <a:pt x="170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2352900" y="2738738"/>
              <a:ext cx="256221" cy="134797"/>
            </a:xfrm>
            <a:custGeom>
              <a:avLst/>
              <a:gdLst/>
              <a:ahLst/>
              <a:cxnLst/>
              <a:rect l="l" t="t" r="r" b="b"/>
              <a:pathLst>
                <a:path w="4062" h="2137" extrusionOk="0">
                  <a:moveTo>
                    <a:pt x="2037" y="0"/>
                  </a:moveTo>
                  <a:cubicBezTo>
                    <a:pt x="1563" y="0"/>
                    <a:pt x="1089" y="106"/>
                    <a:pt x="726" y="317"/>
                  </a:cubicBezTo>
                  <a:cubicBezTo>
                    <a:pt x="1" y="728"/>
                    <a:pt x="1" y="1405"/>
                    <a:pt x="726" y="1828"/>
                  </a:cubicBezTo>
                  <a:cubicBezTo>
                    <a:pt x="1089" y="2034"/>
                    <a:pt x="1563" y="2136"/>
                    <a:pt x="2037" y="2136"/>
                  </a:cubicBezTo>
                  <a:cubicBezTo>
                    <a:pt x="2512" y="2136"/>
                    <a:pt x="2986" y="2034"/>
                    <a:pt x="3349" y="1828"/>
                  </a:cubicBezTo>
                  <a:cubicBezTo>
                    <a:pt x="4062" y="1405"/>
                    <a:pt x="4062" y="728"/>
                    <a:pt x="3349" y="317"/>
                  </a:cubicBezTo>
                  <a:cubicBezTo>
                    <a:pt x="2986" y="106"/>
                    <a:pt x="2512" y="0"/>
                    <a:pt x="20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1940442" y="2756463"/>
              <a:ext cx="141104" cy="80865"/>
            </a:xfrm>
            <a:custGeom>
              <a:avLst/>
              <a:gdLst/>
              <a:ahLst/>
              <a:cxnLst/>
              <a:rect l="l" t="t" r="r" b="b"/>
              <a:pathLst>
                <a:path w="2237" h="1282" extrusionOk="0">
                  <a:moveTo>
                    <a:pt x="1125" y="0"/>
                  </a:moveTo>
                  <a:cubicBezTo>
                    <a:pt x="508" y="0"/>
                    <a:pt x="1" y="290"/>
                    <a:pt x="1" y="641"/>
                  </a:cubicBezTo>
                  <a:cubicBezTo>
                    <a:pt x="1" y="991"/>
                    <a:pt x="508" y="1281"/>
                    <a:pt x="1125" y="1281"/>
                  </a:cubicBezTo>
                  <a:cubicBezTo>
                    <a:pt x="1741" y="1281"/>
                    <a:pt x="2237" y="991"/>
                    <a:pt x="2237" y="641"/>
                  </a:cubicBezTo>
                  <a:cubicBezTo>
                    <a:pt x="2237"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2598395" y="2880536"/>
              <a:ext cx="256978" cy="134797"/>
            </a:xfrm>
            <a:custGeom>
              <a:avLst/>
              <a:gdLst/>
              <a:ahLst/>
              <a:cxnLst/>
              <a:rect l="l" t="t" r="r" b="b"/>
              <a:pathLst>
                <a:path w="4074" h="2137" extrusionOk="0">
                  <a:moveTo>
                    <a:pt x="2037" y="0"/>
                  </a:moveTo>
                  <a:cubicBezTo>
                    <a:pt x="1563" y="0"/>
                    <a:pt x="1089" y="106"/>
                    <a:pt x="726" y="317"/>
                  </a:cubicBezTo>
                  <a:cubicBezTo>
                    <a:pt x="1" y="728"/>
                    <a:pt x="1" y="1405"/>
                    <a:pt x="726" y="1828"/>
                  </a:cubicBezTo>
                  <a:cubicBezTo>
                    <a:pt x="1089" y="2034"/>
                    <a:pt x="1563" y="2137"/>
                    <a:pt x="2037" y="2137"/>
                  </a:cubicBezTo>
                  <a:cubicBezTo>
                    <a:pt x="2512" y="2137"/>
                    <a:pt x="2986" y="2034"/>
                    <a:pt x="3349" y="1828"/>
                  </a:cubicBezTo>
                  <a:cubicBezTo>
                    <a:pt x="4074" y="1405"/>
                    <a:pt x="4062" y="728"/>
                    <a:pt x="3349" y="317"/>
                  </a:cubicBezTo>
                  <a:cubicBezTo>
                    <a:pt x="2986" y="106"/>
                    <a:pt x="2512" y="0"/>
                    <a:pt x="2037" y="0"/>
                  </a:cubicBezTo>
                  <a:close/>
                </a:path>
              </a:pathLst>
            </a:custGeom>
            <a:solidFill>
              <a:srgbClr val="C2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2843889" y="3022900"/>
              <a:ext cx="256978" cy="134797"/>
            </a:xfrm>
            <a:custGeom>
              <a:avLst/>
              <a:gdLst/>
              <a:ahLst/>
              <a:cxnLst/>
              <a:rect l="l" t="t" r="r" b="b"/>
              <a:pathLst>
                <a:path w="4074" h="2137" extrusionOk="0">
                  <a:moveTo>
                    <a:pt x="2037" y="0"/>
                  </a:moveTo>
                  <a:cubicBezTo>
                    <a:pt x="1563" y="0"/>
                    <a:pt x="1089" y="103"/>
                    <a:pt x="726" y="309"/>
                  </a:cubicBezTo>
                  <a:cubicBezTo>
                    <a:pt x="1" y="732"/>
                    <a:pt x="1" y="1396"/>
                    <a:pt x="726" y="1819"/>
                  </a:cubicBezTo>
                  <a:cubicBezTo>
                    <a:pt x="1089" y="2031"/>
                    <a:pt x="1563" y="2137"/>
                    <a:pt x="2037" y="2137"/>
                  </a:cubicBezTo>
                  <a:cubicBezTo>
                    <a:pt x="2512" y="2137"/>
                    <a:pt x="2986" y="2031"/>
                    <a:pt x="3349" y="1819"/>
                  </a:cubicBezTo>
                  <a:cubicBezTo>
                    <a:pt x="4074" y="1396"/>
                    <a:pt x="4062" y="732"/>
                    <a:pt x="3349" y="309"/>
                  </a:cubicBezTo>
                  <a:cubicBezTo>
                    <a:pt x="2986" y="103"/>
                    <a:pt x="2512" y="0"/>
                    <a:pt x="2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3092474" y="3164004"/>
              <a:ext cx="170057" cy="93418"/>
            </a:xfrm>
            <a:custGeom>
              <a:avLst/>
              <a:gdLst/>
              <a:ahLst/>
              <a:cxnLst/>
              <a:rect l="l" t="t" r="r" b="b"/>
              <a:pathLst>
                <a:path w="2696" h="1481" extrusionOk="0">
                  <a:moveTo>
                    <a:pt x="2004" y="1"/>
                  </a:moveTo>
                  <a:cubicBezTo>
                    <a:pt x="1524" y="1"/>
                    <a:pt x="1041" y="105"/>
                    <a:pt x="677" y="308"/>
                  </a:cubicBezTo>
                  <a:cubicBezTo>
                    <a:pt x="133" y="622"/>
                    <a:pt x="0" y="1093"/>
                    <a:pt x="278" y="1480"/>
                  </a:cubicBezTo>
                  <a:lnTo>
                    <a:pt x="2695" y="78"/>
                  </a:lnTo>
                  <a:cubicBezTo>
                    <a:pt x="2476" y="26"/>
                    <a:pt x="2240" y="1"/>
                    <a:pt x="2004"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2310197" y="2629867"/>
              <a:ext cx="99221" cy="57274"/>
            </a:xfrm>
            <a:custGeom>
              <a:avLst/>
              <a:gdLst/>
              <a:ahLst/>
              <a:cxnLst/>
              <a:rect l="l" t="t" r="r" b="b"/>
              <a:pathLst>
                <a:path w="1573" h="908" extrusionOk="0">
                  <a:moveTo>
                    <a:pt x="787" y="1"/>
                  </a:moveTo>
                  <a:cubicBezTo>
                    <a:pt x="351" y="1"/>
                    <a:pt x="1" y="206"/>
                    <a:pt x="1" y="448"/>
                  </a:cubicBezTo>
                  <a:cubicBezTo>
                    <a:pt x="1" y="702"/>
                    <a:pt x="351" y="907"/>
                    <a:pt x="787" y="907"/>
                  </a:cubicBezTo>
                  <a:cubicBezTo>
                    <a:pt x="1222" y="907"/>
                    <a:pt x="1572" y="702"/>
                    <a:pt x="1572" y="448"/>
                  </a:cubicBezTo>
                  <a:cubicBezTo>
                    <a:pt x="1572" y="206"/>
                    <a:pt x="1222" y="1"/>
                    <a:pt x="7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2337699" y="2645132"/>
              <a:ext cx="45037" cy="25988"/>
            </a:xfrm>
            <a:custGeom>
              <a:avLst/>
              <a:gdLst/>
              <a:ahLst/>
              <a:cxnLst/>
              <a:rect l="l" t="t" r="r" b="b"/>
              <a:pathLst>
                <a:path w="714" h="412" extrusionOk="0">
                  <a:moveTo>
                    <a:pt x="12" y="0"/>
                  </a:moveTo>
                  <a:lnTo>
                    <a:pt x="0" y="12"/>
                  </a:lnTo>
                  <a:lnTo>
                    <a:pt x="338" y="206"/>
                  </a:lnTo>
                  <a:lnTo>
                    <a:pt x="0" y="411"/>
                  </a:lnTo>
                  <a:lnTo>
                    <a:pt x="12" y="411"/>
                  </a:lnTo>
                  <a:lnTo>
                    <a:pt x="351" y="218"/>
                  </a:lnTo>
                  <a:lnTo>
                    <a:pt x="689" y="411"/>
                  </a:lnTo>
                  <a:lnTo>
                    <a:pt x="713" y="411"/>
                  </a:lnTo>
                  <a:lnTo>
                    <a:pt x="375" y="206"/>
                  </a:lnTo>
                  <a:lnTo>
                    <a:pt x="713" y="12"/>
                  </a:lnTo>
                  <a:lnTo>
                    <a:pt x="689" y="0"/>
                  </a:lnTo>
                  <a:lnTo>
                    <a:pt x="351" y="194"/>
                  </a:ln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2130302" y="2820486"/>
              <a:ext cx="690825" cy="398776"/>
            </a:xfrm>
            <a:custGeom>
              <a:avLst/>
              <a:gdLst/>
              <a:ahLst/>
              <a:cxnLst/>
              <a:rect l="l" t="t" r="r" b="b"/>
              <a:pathLst>
                <a:path w="10952" h="6322" extrusionOk="0">
                  <a:moveTo>
                    <a:pt x="303" y="0"/>
                  </a:moveTo>
                  <a:lnTo>
                    <a:pt x="0"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2092204" y="2842563"/>
              <a:ext cx="690762" cy="398839"/>
            </a:xfrm>
            <a:custGeom>
              <a:avLst/>
              <a:gdLst/>
              <a:ahLst/>
              <a:cxnLst/>
              <a:rect l="l" t="t" r="r" b="b"/>
              <a:pathLst>
                <a:path w="10951" h="6323" extrusionOk="0">
                  <a:moveTo>
                    <a:pt x="302" y="1"/>
                  </a:moveTo>
                  <a:lnTo>
                    <a:pt x="0" y="170"/>
                  </a:lnTo>
                  <a:lnTo>
                    <a:pt x="10649" y="6322"/>
                  </a:lnTo>
                  <a:lnTo>
                    <a:pt x="10951" y="6141"/>
                  </a:lnTo>
                  <a:lnTo>
                    <a:pt x="302"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2054043" y="2864703"/>
              <a:ext cx="690825" cy="398776"/>
            </a:xfrm>
            <a:custGeom>
              <a:avLst/>
              <a:gdLst/>
              <a:ahLst/>
              <a:cxnLst/>
              <a:rect l="l" t="t" r="r" b="b"/>
              <a:pathLst>
                <a:path w="10952" h="6322" extrusionOk="0">
                  <a:moveTo>
                    <a:pt x="303" y="0"/>
                  </a:moveTo>
                  <a:lnTo>
                    <a:pt x="1" y="170"/>
                  </a:lnTo>
                  <a:lnTo>
                    <a:pt x="10649" y="6322"/>
                  </a:lnTo>
                  <a:lnTo>
                    <a:pt x="10951" y="6140"/>
                  </a:lnTo>
                  <a:lnTo>
                    <a:pt x="303"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2891954" y="3260953"/>
              <a:ext cx="19869" cy="10345"/>
            </a:xfrm>
            <a:custGeom>
              <a:avLst/>
              <a:gdLst/>
              <a:ahLst/>
              <a:cxnLst/>
              <a:rect l="l" t="t" r="r" b="b"/>
              <a:pathLst>
                <a:path w="315" h="164" extrusionOk="0">
                  <a:moveTo>
                    <a:pt x="159" y="1"/>
                  </a:moveTo>
                  <a:cubicBezTo>
                    <a:pt x="124" y="1"/>
                    <a:pt x="91" y="10"/>
                    <a:pt x="61" y="28"/>
                  </a:cubicBezTo>
                  <a:cubicBezTo>
                    <a:pt x="0" y="40"/>
                    <a:pt x="0" y="112"/>
                    <a:pt x="61" y="136"/>
                  </a:cubicBezTo>
                  <a:cubicBezTo>
                    <a:pt x="91" y="155"/>
                    <a:pt x="124" y="164"/>
                    <a:pt x="159" y="164"/>
                  </a:cubicBezTo>
                  <a:cubicBezTo>
                    <a:pt x="194" y="164"/>
                    <a:pt x="230" y="155"/>
                    <a:pt x="266" y="136"/>
                  </a:cubicBezTo>
                  <a:cubicBezTo>
                    <a:pt x="314" y="112"/>
                    <a:pt x="314" y="40"/>
                    <a:pt x="266" y="28"/>
                  </a:cubicBezTo>
                  <a:cubicBezTo>
                    <a:pt x="230" y="10"/>
                    <a:pt x="194" y="1"/>
                    <a:pt x="15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2916301" y="3274704"/>
              <a:ext cx="19932" cy="10345"/>
            </a:xfrm>
            <a:custGeom>
              <a:avLst/>
              <a:gdLst/>
              <a:ahLst/>
              <a:cxnLst/>
              <a:rect l="l" t="t" r="r" b="b"/>
              <a:pathLst>
                <a:path w="316" h="164" extrusionOk="0">
                  <a:moveTo>
                    <a:pt x="158" y="0"/>
                  </a:moveTo>
                  <a:cubicBezTo>
                    <a:pt x="125" y="0"/>
                    <a:pt x="92" y="9"/>
                    <a:pt x="61" y="27"/>
                  </a:cubicBezTo>
                  <a:cubicBezTo>
                    <a:pt x="1" y="39"/>
                    <a:pt x="1" y="112"/>
                    <a:pt x="61" y="136"/>
                  </a:cubicBezTo>
                  <a:cubicBezTo>
                    <a:pt x="92" y="154"/>
                    <a:pt x="125" y="163"/>
                    <a:pt x="158" y="163"/>
                  </a:cubicBezTo>
                  <a:cubicBezTo>
                    <a:pt x="191" y="163"/>
                    <a:pt x="225" y="154"/>
                    <a:pt x="255" y="136"/>
                  </a:cubicBezTo>
                  <a:cubicBezTo>
                    <a:pt x="315" y="112"/>
                    <a:pt x="315" y="39"/>
                    <a:pt x="255" y="27"/>
                  </a:cubicBezTo>
                  <a:cubicBezTo>
                    <a:pt x="225" y="9"/>
                    <a:pt x="191" y="0"/>
                    <a:pt x="1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2939955" y="3288392"/>
              <a:ext cx="19869" cy="10534"/>
            </a:xfrm>
            <a:custGeom>
              <a:avLst/>
              <a:gdLst/>
              <a:ahLst/>
              <a:cxnLst/>
              <a:rect l="l" t="t" r="r" b="b"/>
              <a:pathLst>
                <a:path w="315" h="167" extrusionOk="0">
                  <a:moveTo>
                    <a:pt x="152" y="1"/>
                  </a:moveTo>
                  <a:cubicBezTo>
                    <a:pt x="115" y="1"/>
                    <a:pt x="79" y="10"/>
                    <a:pt x="49" y="28"/>
                  </a:cubicBezTo>
                  <a:cubicBezTo>
                    <a:pt x="1" y="64"/>
                    <a:pt x="1" y="112"/>
                    <a:pt x="49" y="149"/>
                  </a:cubicBezTo>
                  <a:cubicBezTo>
                    <a:pt x="79" y="161"/>
                    <a:pt x="115" y="167"/>
                    <a:pt x="152" y="167"/>
                  </a:cubicBezTo>
                  <a:cubicBezTo>
                    <a:pt x="188" y="167"/>
                    <a:pt x="224" y="161"/>
                    <a:pt x="254" y="149"/>
                  </a:cubicBezTo>
                  <a:cubicBezTo>
                    <a:pt x="315" y="112"/>
                    <a:pt x="315" y="52"/>
                    <a:pt x="254" y="28"/>
                  </a:cubicBezTo>
                  <a:cubicBezTo>
                    <a:pt x="224" y="10"/>
                    <a:pt x="188" y="1"/>
                    <a:pt x="15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1284822" y="2799103"/>
              <a:ext cx="1558393" cy="899737"/>
            </a:xfrm>
            <a:custGeom>
              <a:avLst/>
              <a:gdLst/>
              <a:ahLst/>
              <a:cxnLst/>
              <a:rect l="l" t="t" r="r" b="b"/>
              <a:pathLst>
                <a:path w="24706" h="14264" extrusionOk="0">
                  <a:moveTo>
                    <a:pt x="8038" y="1"/>
                  </a:moveTo>
                  <a:lnTo>
                    <a:pt x="0" y="4642"/>
                  </a:lnTo>
                  <a:lnTo>
                    <a:pt x="16668" y="14263"/>
                  </a:lnTo>
                  <a:lnTo>
                    <a:pt x="24706" y="9622"/>
                  </a:lnTo>
                  <a:lnTo>
                    <a:pt x="80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3386727" y="2696603"/>
              <a:ext cx="103762" cy="54184"/>
            </a:xfrm>
            <a:custGeom>
              <a:avLst/>
              <a:gdLst/>
              <a:ahLst/>
              <a:cxnLst/>
              <a:rect l="l" t="t" r="r" b="b"/>
              <a:pathLst>
                <a:path w="1645" h="859" extrusionOk="0">
                  <a:moveTo>
                    <a:pt x="822" y="0"/>
                  </a:moveTo>
                  <a:cubicBezTo>
                    <a:pt x="641" y="0"/>
                    <a:pt x="460" y="43"/>
                    <a:pt x="291" y="127"/>
                  </a:cubicBezTo>
                  <a:cubicBezTo>
                    <a:pt x="1" y="284"/>
                    <a:pt x="1" y="562"/>
                    <a:pt x="291" y="731"/>
                  </a:cubicBezTo>
                  <a:cubicBezTo>
                    <a:pt x="460" y="816"/>
                    <a:pt x="641" y="858"/>
                    <a:pt x="822" y="858"/>
                  </a:cubicBezTo>
                  <a:cubicBezTo>
                    <a:pt x="1004" y="858"/>
                    <a:pt x="1185" y="816"/>
                    <a:pt x="1354" y="731"/>
                  </a:cubicBezTo>
                  <a:cubicBezTo>
                    <a:pt x="1644" y="562"/>
                    <a:pt x="1644" y="284"/>
                    <a:pt x="1354" y="127"/>
                  </a:cubicBezTo>
                  <a:cubicBezTo>
                    <a:pt x="1185" y="43"/>
                    <a:pt x="1004" y="0"/>
                    <a:pt x="8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3404262" y="2704614"/>
              <a:ext cx="44280" cy="29016"/>
            </a:xfrm>
            <a:custGeom>
              <a:avLst/>
              <a:gdLst/>
              <a:ahLst/>
              <a:cxnLst/>
              <a:rect l="l" t="t" r="r" b="b"/>
              <a:pathLst>
                <a:path w="702" h="460" extrusionOk="0">
                  <a:moveTo>
                    <a:pt x="484" y="0"/>
                  </a:moveTo>
                  <a:lnTo>
                    <a:pt x="424" y="36"/>
                  </a:lnTo>
                  <a:lnTo>
                    <a:pt x="569" y="97"/>
                  </a:lnTo>
                  <a:lnTo>
                    <a:pt x="182" y="326"/>
                  </a:lnTo>
                  <a:lnTo>
                    <a:pt x="61" y="254"/>
                  </a:lnTo>
                  <a:lnTo>
                    <a:pt x="1" y="290"/>
                  </a:lnTo>
                  <a:lnTo>
                    <a:pt x="303" y="459"/>
                  </a:lnTo>
                  <a:lnTo>
                    <a:pt x="363" y="423"/>
                  </a:lnTo>
                  <a:lnTo>
                    <a:pt x="242" y="363"/>
                  </a:lnTo>
                  <a:lnTo>
                    <a:pt x="702" y="97"/>
                  </a:lnTo>
                  <a:lnTo>
                    <a:pt x="641" y="61"/>
                  </a:lnTo>
                  <a:lnTo>
                    <a:pt x="48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3430944" y="2720572"/>
              <a:ext cx="48128" cy="29079"/>
            </a:xfrm>
            <a:custGeom>
              <a:avLst/>
              <a:gdLst/>
              <a:ahLst/>
              <a:cxnLst/>
              <a:rect l="l" t="t" r="r" b="b"/>
              <a:pathLst>
                <a:path w="763" h="461" extrusionOk="0">
                  <a:moveTo>
                    <a:pt x="496" y="1"/>
                  </a:moveTo>
                  <a:lnTo>
                    <a:pt x="424" y="37"/>
                  </a:lnTo>
                  <a:cubicBezTo>
                    <a:pt x="460" y="49"/>
                    <a:pt x="496" y="49"/>
                    <a:pt x="532" y="61"/>
                  </a:cubicBezTo>
                  <a:cubicBezTo>
                    <a:pt x="569" y="73"/>
                    <a:pt x="593" y="86"/>
                    <a:pt x="617" y="98"/>
                  </a:cubicBezTo>
                  <a:cubicBezTo>
                    <a:pt x="641" y="110"/>
                    <a:pt x="665" y="134"/>
                    <a:pt x="665" y="158"/>
                  </a:cubicBezTo>
                  <a:cubicBezTo>
                    <a:pt x="665" y="170"/>
                    <a:pt x="653" y="194"/>
                    <a:pt x="629" y="206"/>
                  </a:cubicBezTo>
                  <a:cubicBezTo>
                    <a:pt x="605" y="219"/>
                    <a:pt x="593" y="231"/>
                    <a:pt x="557" y="231"/>
                  </a:cubicBezTo>
                  <a:cubicBezTo>
                    <a:pt x="532" y="231"/>
                    <a:pt x="496" y="243"/>
                    <a:pt x="448" y="243"/>
                  </a:cubicBezTo>
                  <a:lnTo>
                    <a:pt x="61" y="243"/>
                  </a:lnTo>
                  <a:lnTo>
                    <a:pt x="1" y="279"/>
                  </a:lnTo>
                  <a:lnTo>
                    <a:pt x="327" y="460"/>
                  </a:lnTo>
                  <a:lnTo>
                    <a:pt x="387" y="436"/>
                  </a:lnTo>
                  <a:lnTo>
                    <a:pt x="146" y="291"/>
                  </a:lnTo>
                  <a:lnTo>
                    <a:pt x="520" y="291"/>
                  </a:lnTo>
                  <a:cubicBezTo>
                    <a:pt x="569" y="279"/>
                    <a:pt x="605" y="279"/>
                    <a:pt x="629" y="279"/>
                  </a:cubicBezTo>
                  <a:cubicBezTo>
                    <a:pt x="653" y="267"/>
                    <a:pt x="677" y="255"/>
                    <a:pt x="702" y="243"/>
                  </a:cubicBezTo>
                  <a:cubicBezTo>
                    <a:pt x="750" y="219"/>
                    <a:pt x="762" y="194"/>
                    <a:pt x="762" y="158"/>
                  </a:cubicBezTo>
                  <a:cubicBezTo>
                    <a:pt x="750" y="122"/>
                    <a:pt x="726" y="86"/>
                    <a:pt x="677" y="61"/>
                  </a:cubicBezTo>
                  <a:cubicBezTo>
                    <a:pt x="653" y="49"/>
                    <a:pt x="629" y="37"/>
                    <a:pt x="593" y="25"/>
                  </a:cubicBezTo>
                  <a:cubicBezTo>
                    <a:pt x="569" y="13"/>
                    <a:pt x="532" y="1"/>
                    <a:pt x="49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3618471" y="2830011"/>
              <a:ext cx="103762" cy="54184"/>
            </a:xfrm>
            <a:custGeom>
              <a:avLst/>
              <a:gdLst/>
              <a:ahLst/>
              <a:cxnLst/>
              <a:rect l="l" t="t" r="r" b="b"/>
              <a:pathLst>
                <a:path w="1645" h="859" extrusionOk="0">
                  <a:moveTo>
                    <a:pt x="823" y="0"/>
                  </a:moveTo>
                  <a:cubicBezTo>
                    <a:pt x="642" y="0"/>
                    <a:pt x="460" y="43"/>
                    <a:pt x="291" y="127"/>
                  </a:cubicBezTo>
                  <a:cubicBezTo>
                    <a:pt x="1" y="297"/>
                    <a:pt x="1" y="562"/>
                    <a:pt x="291" y="732"/>
                  </a:cubicBezTo>
                  <a:cubicBezTo>
                    <a:pt x="460" y="816"/>
                    <a:pt x="642" y="859"/>
                    <a:pt x="823" y="859"/>
                  </a:cubicBezTo>
                  <a:cubicBezTo>
                    <a:pt x="1004" y="859"/>
                    <a:pt x="1185" y="816"/>
                    <a:pt x="1355" y="732"/>
                  </a:cubicBezTo>
                  <a:cubicBezTo>
                    <a:pt x="1645" y="562"/>
                    <a:pt x="1645" y="297"/>
                    <a:pt x="1355" y="127"/>
                  </a:cubicBezTo>
                  <a:cubicBezTo>
                    <a:pt x="1185" y="43"/>
                    <a:pt x="1004" y="0"/>
                    <a:pt x="82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3652785" y="2848682"/>
              <a:ext cx="51156" cy="25231"/>
            </a:xfrm>
            <a:custGeom>
              <a:avLst/>
              <a:gdLst/>
              <a:ahLst/>
              <a:cxnLst/>
              <a:rect l="l" t="t" r="r" b="b"/>
              <a:pathLst>
                <a:path w="811" h="400" extrusionOk="0">
                  <a:moveTo>
                    <a:pt x="654" y="49"/>
                  </a:moveTo>
                  <a:lnTo>
                    <a:pt x="339" y="230"/>
                  </a:lnTo>
                  <a:lnTo>
                    <a:pt x="134" y="121"/>
                  </a:lnTo>
                  <a:lnTo>
                    <a:pt x="654" y="49"/>
                  </a:lnTo>
                  <a:close/>
                  <a:moveTo>
                    <a:pt x="702" y="1"/>
                  </a:moveTo>
                  <a:lnTo>
                    <a:pt x="73" y="73"/>
                  </a:lnTo>
                  <a:lnTo>
                    <a:pt x="1" y="121"/>
                  </a:lnTo>
                  <a:lnTo>
                    <a:pt x="267" y="266"/>
                  </a:lnTo>
                  <a:lnTo>
                    <a:pt x="134" y="351"/>
                  </a:lnTo>
                  <a:lnTo>
                    <a:pt x="206" y="399"/>
                  </a:lnTo>
                  <a:lnTo>
                    <a:pt x="351" y="315"/>
                  </a:lnTo>
                  <a:lnTo>
                    <a:pt x="436" y="363"/>
                  </a:lnTo>
                  <a:lnTo>
                    <a:pt x="508" y="327"/>
                  </a:lnTo>
                  <a:lnTo>
                    <a:pt x="412" y="279"/>
                  </a:lnTo>
                  <a:lnTo>
                    <a:pt x="811" y="61"/>
                  </a:lnTo>
                  <a:lnTo>
                    <a:pt x="702"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2991047" y="2467886"/>
              <a:ext cx="103762" cy="54184"/>
            </a:xfrm>
            <a:custGeom>
              <a:avLst/>
              <a:gdLst/>
              <a:ahLst/>
              <a:cxnLst/>
              <a:rect l="l" t="t" r="r" b="b"/>
              <a:pathLst>
                <a:path w="1645" h="859" extrusionOk="0">
                  <a:moveTo>
                    <a:pt x="818" y="0"/>
                  </a:moveTo>
                  <a:cubicBezTo>
                    <a:pt x="635" y="0"/>
                    <a:pt x="454" y="42"/>
                    <a:pt x="291" y="127"/>
                  </a:cubicBezTo>
                  <a:cubicBezTo>
                    <a:pt x="0" y="284"/>
                    <a:pt x="0" y="562"/>
                    <a:pt x="291" y="731"/>
                  </a:cubicBezTo>
                  <a:cubicBezTo>
                    <a:pt x="460" y="816"/>
                    <a:pt x="641" y="858"/>
                    <a:pt x="822" y="858"/>
                  </a:cubicBezTo>
                  <a:cubicBezTo>
                    <a:pt x="1004" y="858"/>
                    <a:pt x="1185" y="816"/>
                    <a:pt x="1354" y="731"/>
                  </a:cubicBezTo>
                  <a:cubicBezTo>
                    <a:pt x="1644" y="562"/>
                    <a:pt x="1644" y="284"/>
                    <a:pt x="1354" y="127"/>
                  </a:cubicBezTo>
                  <a:cubicBezTo>
                    <a:pt x="1185" y="42"/>
                    <a:pt x="1001" y="0"/>
                    <a:pt x="818"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3018485" y="2478924"/>
              <a:ext cx="55697" cy="31286"/>
            </a:xfrm>
            <a:custGeom>
              <a:avLst/>
              <a:gdLst/>
              <a:ahLst/>
              <a:cxnLst/>
              <a:rect l="l" t="t" r="r" b="b"/>
              <a:pathLst>
                <a:path w="883" h="496" extrusionOk="0">
                  <a:moveTo>
                    <a:pt x="593" y="0"/>
                  </a:moveTo>
                  <a:lnTo>
                    <a:pt x="520" y="49"/>
                  </a:lnTo>
                  <a:cubicBezTo>
                    <a:pt x="557" y="61"/>
                    <a:pt x="593" y="61"/>
                    <a:pt x="617" y="73"/>
                  </a:cubicBezTo>
                  <a:cubicBezTo>
                    <a:pt x="653" y="85"/>
                    <a:pt x="677" y="97"/>
                    <a:pt x="702" y="121"/>
                  </a:cubicBezTo>
                  <a:cubicBezTo>
                    <a:pt x="738" y="133"/>
                    <a:pt x="762" y="158"/>
                    <a:pt x="774" y="182"/>
                  </a:cubicBezTo>
                  <a:cubicBezTo>
                    <a:pt x="774" y="206"/>
                    <a:pt x="762" y="230"/>
                    <a:pt x="726" y="242"/>
                  </a:cubicBezTo>
                  <a:cubicBezTo>
                    <a:pt x="702" y="254"/>
                    <a:pt x="665" y="266"/>
                    <a:pt x="629" y="266"/>
                  </a:cubicBezTo>
                  <a:cubicBezTo>
                    <a:pt x="593" y="266"/>
                    <a:pt x="557" y="242"/>
                    <a:pt x="520" y="230"/>
                  </a:cubicBezTo>
                  <a:lnTo>
                    <a:pt x="448" y="182"/>
                  </a:lnTo>
                  <a:lnTo>
                    <a:pt x="375" y="218"/>
                  </a:lnTo>
                  <a:lnTo>
                    <a:pt x="448" y="266"/>
                  </a:lnTo>
                  <a:cubicBezTo>
                    <a:pt x="484" y="290"/>
                    <a:pt x="520" y="315"/>
                    <a:pt x="520" y="339"/>
                  </a:cubicBezTo>
                  <a:cubicBezTo>
                    <a:pt x="520" y="363"/>
                    <a:pt x="508" y="387"/>
                    <a:pt x="472" y="411"/>
                  </a:cubicBezTo>
                  <a:cubicBezTo>
                    <a:pt x="436" y="423"/>
                    <a:pt x="387" y="436"/>
                    <a:pt x="351" y="436"/>
                  </a:cubicBezTo>
                  <a:cubicBezTo>
                    <a:pt x="303" y="436"/>
                    <a:pt x="254" y="411"/>
                    <a:pt x="206" y="387"/>
                  </a:cubicBezTo>
                  <a:cubicBezTo>
                    <a:pt x="170" y="363"/>
                    <a:pt x="146" y="351"/>
                    <a:pt x="121" y="327"/>
                  </a:cubicBezTo>
                  <a:cubicBezTo>
                    <a:pt x="109" y="315"/>
                    <a:pt x="97" y="290"/>
                    <a:pt x="85" y="266"/>
                  </a:cubicBezTo>
                  <a:lnTo>
                    <a:pt x="1" y="315"/>
                  </a:lnTo>
                  <a:cubicBezTo>
                    <a:pt x="25" y="339"/>
                    <a:pt x="49" y="363"/>
                    <a:pt x="61" y="375"/>
                  </a:cubicBezTo>
                  <a:cubicBezTo>
                    <a:pt x="85" y="399"/>
                    <a:pt x="109" y="411"/>
                    <a:pt x="134" y="423"/>
                  </a:cubicBezTo>
                  <a:cubicBezTo>
                    <a:pt x="206" y="472"/>
                    <a:pt x="279" y="496"/>
                    <a:pt x="351" y="496"/>
                  </a:cubicBezTo>
                  <a:cubicBezTo>
                    <a:pt x="424" y="496"/>
                    <a:pt x="496" y="484"/>
                    <a:pt x="557" y="448"/>
                  </a:cubicBezTo>
                  <a:cubicBezTo>
                    <a:pt x="593" y="436"/>
                    <a:pt x="617" y="411"/>
                    <a:pt x="617" y="375"/>
                  </a:cubicBezTo>
                  <a:cubicBezTo>
                    <a:pt x="617" y="351"/>
                    <a:pt x="605" y="327"/>
                    <a:pt x="581" y="290"/>
                  </a:cubicBezTo>
                  <a:lnTo>
                    <a:pt x="581" y="290"/>
                  </a:lnTo>
                  <a:cubicBezTo>
                    <a:pt x="617" y="315"/>
                    <a:pt x="665" y="315"/>
                    <a:pt x="702" y="315"/>
                  </a:cubicBezTo>
                  <a:cubicBezTo>
                    <a:pt x="750" y="315"/>
                    <a:pt x="786" y="303"/>
                    <a:pt x="822" y="278"/>
                  </a:cubicBezTo>
                  <a:cubicBezTo>
                    <a:pt x="871" y="254"/>
                    <a:pt x="883" y="230"/>
                    <a:pt x="883" y="194"/>
                  </a:cubicBezTo>
                  <a:cubicBezTo>
                    <a:pt x="871" y="158"/>
                    <a:pt x="835" y="121"/>
                    <a:pt x="774" y="85"/>
                  </a:cubicBezTo>
                  <a:cubicBezTo>
                    <a:pt x="750" y="61"/>
                    <a:pt x="726" y="49"/>
                    <a:pt x="690" y="37"/>
                  </a:cubicBezTo>
                  <a:cubicBezTo>
                    <a:pt x="665" y="25"/>
                    <a:pt x="629" y="13"/>
                    <a:pt x="59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2808062" y="2361916"/>
              <a:ext cx="103762" cy="54184"/>
            </a:xfrm>
            <a:custGeom>
              <a:avLst/>
              <a:gdLst/>
              <a:ahLst/>
              <a:cxnLst/>
              <a:rect l="l" t="t" r="r" b="b"/>
              <a:pathLst>
                <a:path w="1645" h="859" extrusionOk="0">
                  <a:moveTo>
                    <a:pt x="816" y="0"/>
                  </a:moveTo>
                  <a:cubicBezTo>
                    <a:pt x="635" y="0"/>
                    <a:pt x="454" y="42"/>
                    <a:pt x="291" y="127"/>
                  </a:cubicBezTo>
                  <a:cubicBezTo>
                    <a:pt x="1" y="296"/>
                    <a:pt x="1" y="562"/>
                    <a:pt x="291" y="731"/>
                  </a:cubicBezTo>
                  <a:cubicBezTo>
                    <a:pt x="454" y="816"/>
                    <a:pt x="635" y="858"/>
                    <a:pt x="816" y="858"/>
                  </a:cubicBezTo>
                  <a:cubicBezTo>
                    <a:pt x="998" y="858"/>
                    <a:pt x="1179" y="816"/>
                    <a:pt x="1342" y="731"/>
                  </a:cubicBezTo>
                  <a:cubicBezTo>
                    <a:pt x="1644" y="562"/>
                    <a:pt x="1644" y="296"/>
                    <a:pt x="1342" y="127"/>
                  </a:cubicBezTo>
                  <a:cubicBezTo>
                    <a:pt x="1179" y="42"/>
                    <a:pt x="998" y="0"/>
                    <a:pt x="81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2839348" y="2375225"/>
              <a:ext cx="52670" cy="30025"/>
            </a:xfrm>
            <a:custGeom>
              <a:avLst/>
              <a:gdLst/>
              <a:ahLst/>
              <a:cxnLst/>
              <a:rect l="l" t="t" r="r" b="b"/>
              <a:pathLst>
                <a:path w="835" h="476" extrusionOk="0">
                  <a:moveTo>
                    <a:pt x="556" y="61"/>
                  </a:moveTo>
                  <a:cubicBezTo>
                    <a:pt x="592" y="61"/>
                    <a:pt x="629" y="73"/>
                    <a:pt x="665" y="97"/>
                  </a:cubicBezTo>
                  <a:cubicBezTo>
                    <a:pt x="701" y="121"/>
                    <a:pt x="713" y="134"/>
                    <a:pt x="725" y="158"/>
                  </a:cubicBezTo>
                  <a:cubicBezTo>
                    <a:pt x="725" y="182"/>
                    <a:pt x="713" y="194"/>
                    <a:pt x="677" y="218"/>
                  </a:cubicBezTo>
                  <a:cubicBezTo>
                    <a:pt x="641" y="230"/>
                    <a:pt x="617" y="242"/>
                    <a:pt x="580" y="242"/>
                  </a:cubicBezTo>
                  <a:cubicBezTo>
                    <a:pt x="544" y="242"/>
                    <a:pt x="508" y="230"/>
                    <a:pt x="472" y="206"/>
                  </a:cubicBezTo>
                  <a:cubicBezTo>
                    <a:pt x="435" y="194"/>
                    <a:pt x="411" y="170"/>
                    <a:pt x="411" y="146"/>
                  </a:cubicBezTo>
                  <a:cubicBezTo>
                    <a:pt x="411" y="121"/>
                    <a:pt x="423" y="109"/>
                    <a:pt x="459" y="85"/>
                  </a:cubicBezTo>
                  <a:cubicBezTo>
                    <a:pt x="484" y="73"/>
                    <a:pt x="520" y="61"/>
                    <a:pt x="556" y="61"/>
                  </a:cubicBezTo>
                  <a:close/>
                  <a:moveTo>
                    <a:pt x="278" y="206"/>
                  </a:moveTo>
                  <a:cubicBezTo>
                    <a:pt x="327" y="206"/>
                    <a:pt x="363" y="218"/>
                    <a:pt x="399" y="242"/>
                  </a:cubicBezTo>
                  <a:cubicBezTo>
                    <a:pt x="447" y="267"/>
                    <a:pt x="459" y="291"/>
                    <a:pt x="459" y="315"/>
                  </a:cubicBezTo>
                  <a:cubicBezTo>
                    <a:pt x="472" y="339"/>
                    <a:pt x="447" y="363"/>
                    <a:pt x="411" y="387"/>
                  </a:cubicBezTo>
                  <a:cubicBezTo>
                    <a:pt x="375" y="399"/>
                    <a:pt x="339" y="412"/>
                    <a:pt x="290" y="412"/>
                  </a:cubicBezTo>
                  <a:cubicBezTo>
                    <a:pt x="254" y="412"/>
                    <a:pt x="218" y="399"/>
                    <a:pt x="169" y="375"/>
                  </a:cubicBezTo>
                  <a:cubicBezTo>
                    <a:pt x="133" y="351"/>
                    <a:pt x="121" y="339"/>
                    <a:pt x="109" y="303"/>
                  </a:cubicBezTo>
                  <a:cubicBezTo>
                    <a:pt x="109" y="279"/>
                    <a:pt x="133" y="267"/>
                    <a:pt x="169" y="242"/>
                  </a:cubicBezTo>
                  <a:cubicBezTo>
                    <a:pt x="206" y="218"/>
                    <a:pt x="242" y="206"/>
                    <a:pt x="278" y="206"/>
                  </a:cubicBezTo>
                  <a:close/>
                  <a:moveTo>
                    <a:pt x="544" y="1"/>
                  </a:moveTo>
                  <a:cubicBezTo>
                    <a:pt x="484" y="1"/>
                    <a:pt x="435" y="13"/>
                    <a:pt x="387" y="37"/>
                  </a:cubicBezTo>
                  <a:cubicBezTo>
                    <a:pt x="351" y="61"/>
                    <a:pt x="327" y="85"/>
                    <a:pt x="327" y="109"/>
                  </a:cubicBezTo>
                  <a:cubicBezTo>
                    <a:pt x="327" y="134"/>
                    <a:pt x="327" y="158"/>
                    <a:pt x="363" y="182"/>
                  </a:cubicBezTo>
                  <a:cubicBezTo>
                    <a:pt x="314" y="158"/>
                    <a:pt x="266" y="158"/>
                    <a:pt x="218" y="158"/>
                  </a:cubicBezTo>
                  <a:cubicBezTo>
                    <a:pt x="169" y="158"/>
                    <a:pt x="121" y="170"/>
                    <a:pt x="85" y="194"/>
                  </a:cubicBezTo>
                  <a:cubicBezTo>
                    <a:pt x="24" y="230"/>
                    <a:pt x="0" y="267"/>
                    <a:pt x="0" y="303"/>
                  </a:cubicBezTo>
                  <a:cubicBezTo>
                    <a:pt x="12" y="339"/>
                    <a:pt x="49" y="375"/>
                    <a:pt x="109" y="412"/>
                  </a:cubicBezTo>
                  <a:cubicBezTo>
                    <a:pt x="181" y="448"/>
                    <a:pt x="242" y="472"/>
                    <a:pt x="302" y="472"/>
                  </a:cubicBezTo>
                  <a:cubicBezTo>
                    <a:pt x="316" y="474"/>
                    <a:pt x="329" y="475"/>
                    <a:pt x="341" y="475"/>
                  </a:cubicBezTo>
                  <a:cubicBezTo>
                    <a:pt x="397" y="475"/>
                    <a:pt x="446" y="455"/>
                    <a:pt x="496" y="436"/>
                  </a:cubicBezTo>
                  <a:cubicBezTo>
                    <a:pt x="532" y="412"/>
                    <a:pt x="556" y="387"/>
                    <a:pt x="556" y="351"/>
                  </a:cubicBezTo>
                  <a:cubicBezTo>
                    <a:pt x="568" y="327"/>
                    <a:pt x="556" y="303"/>
                    <a:pt x="520" y="267"/>
                  </a:cubicBezTo>
                  <a:lnTo>
                    <a:pt x="520" y="267"/>
                  </a:lnTo>
                  <a:cubicBezTo>
                    <a:pt x="568" y="291"/>
                    <a:pt x="605" y="291"/>
                    <a:pt x="653" y="291"/>
                  </a:cubicBezTo>
                  <a:cubicBezTo>
                    <a:pt x="689" y="291"/>
                    <a:pt x="725" y="279"/>
                    <a:pt x="762" y="254"/>
                  </a:cubicBezTo>
                  <a:cubicBezTo>
                    <a:pt x="810" y="230"/>
                    <a:pt x="834" y="194"/>
                    <a:pt x="822" y="158"/>
                  </a:cubicBezTo>
                  <a:cubicBezTo>
                    <a:pt x="822" y="134"/>
                    <a:pt x="786" y="97"/>
                    <a:pt x="725" y="61"/>
                  </a:cubicBezTo>
                  <a:cubicBezTo>
                    <a:pt x="665" y="25"/>
                    <a:pt x="605" y="1"/>
                    <a:pt x="544"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1569172" y="3338979"/>
              <a:ext cx="126597" cy="66231"/>
            </a:xfrm>
            <a:custGeom>
              <a:avLst/>
              <a:gdLst/>
              <a:ahLst/>
              <a:cxnLst/>
              <a:rect l="l" t="t" r="r" b="b"/>
              <a:pathLst>
                <a:path w="2007" h="1050" extrusionOk="0">
                  <a:moveTo>
                    <a:pt x="1002" y="1"/>
                  </a:moveTo>
                  <a:cubicBezTo>
                    <a:pt x="778" y="1"/>
                    <a:pt x="553" y="52"/>
                    <a:pt x="351" y="157"/>
                  </a:cubicBezTo>
                  <a:cubicBezTo>
                    <a:pt x="1" y="374"/>
                    <a:pt x="13" y="700"/>
                    <a:pt x="375" y="906"/>
                  </a:cubicBezTo>
                  <a:cubicBezTo>
                    <a:pt x="572" y="1001"/>
                    <a:pt x="789" y="1049"/>
                    <a:pt x="1006" y="1049"/>
                  </a:cubicBezTo>
                  <a:cubicBezTo>
                    <a:pt x="1230" y="1049"/>
                    <a:pt x="1454" y="998"/>
                    <a:pt x="1656" y="894"/>
                  </a:cubicBezTo>
                  <a:cubicBezTo>
                    <a:pt x="2007" y="676"/>
                    <a:pt x="1995" y="350"/>
                    <a:pt x="1632" y="144"/>
                  </a:cubicBezTo>
                  <a:cubicBezTo>
                    <a:pt x="1436" y="49"/>
                    <a:pt x="1219" y="1"/>
                    <a:pt x="1002"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1593583" y="3378970"/>
              <a:ext cx="28259" cy="14886"/>
            </a:xfrm>
            <a:custGeom>
              <a:avLst/>
              <a:gdLst/>
              <a:ahLst/>
              <a:cxnLst/>
              <a:rect l="l" t="t" r="r" b="b"/>
              <a:pathLst>
                <a:path w="448" h="236" extrusionOk="0">
                  <a:moveTo>
                    <a:pt x="54" y="1"/>
                  </a:moveTo>
                  <a:cubicBezTo>
                    <a:pt x="41" y="1"/>
                    <a:pt x="29" y="10"/>
                    <a:pt x="12" y="18"/>
                  </a:cubicBezTo>
                  <a:cubicBezTo>
                    <a:pt x="0" y="18"/>
                    <a:pt x="12" y="42"/>
                    <a:pt x="12" y="42"/>
                  </a:cubicBezTo>
                  <a:lnTo>
                    <a:pt x="37" y="42"/>
                  </a:lnTo>
                  <a:cubicBezTo>
                    <a:pt x="157" y="79"/>
                    <a:pt x="278" y="139"/>
                    <a:pt x="375" y="224"/>
                  </a:cubicBezTo>
                  <a:cubicBezTo>
                    <a:pt x="387" y="236"/>
                    <a:pt x="411" y="236"/>
                    <a:pt x="423" y="236"/>
                  </a:cubicBezTo>
                  <a:cubicBezTo>
                    <a:pt x="435" y="224"/>
                    <a:pt x="448" y="211"/>
                    <a:pt x="435" y="199"/>
                  </a:cubicBezTo>
                  <a:cubicBezTo>
                    <a:pt x="327" y="115"/>
                    <a:pt x="206" y="42"/>
                    <a:pt x="73" y="6"/>
                  </a:cubicBezTo>
                  <a:cubicBezTo>
                    <a:pt x="66" y="2"/>
                    <a:pt x="60" y="1"/>
                    <a:pt x="5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1595854" y="3355695"/>
              <a:ext cx="20626" cy="19869"/>
            </a:xfrm>
            <a:custGeom>
              <a:avLst/>
              <a:gdLst/>
              <a:ahLst/>
              <a:cxnLst/>
              <a:rect l="l" t="t" r="r" b="b"/>
              <a:pathLst>
                <a:path w="327" h="315" extrusionOk="0">
                  <a:moveTo>
                    <a:pt x="121" y="0"/>
                  </a:moveTo>
                  <a:cubicBezTo>
                    <a:pt x="109" y="0"/>
                    <a:pt x="97" y="12"/>
                    <a:pt x="97" y="24"/>
                  </a:cubicBezTo>
                  <a:cubicBezTo>
                    <a:pt x="109" y="61"/>
                    <a:pt x="121" y="85"/>
                    <a:pt x="134" y="121"/>
                  </a:cubicBezTo>
                  <a:cubicBezTo>
                    <a:pt x="109" y="121"/>
                    <a:pt x="97" y="121"/>
                    <a:pt x="73" y="133"/>
                  </a:cubicBezTo>
                  <a:cubicBezTo>
                    <a:pt x="25" y="145"/>
                    <a:pt x="1" y="194"/>
                    <a:pt x="37" y="218"/>
                  </a:cubicBezTo>
                  <a:cubicBezTo>
                    <a:pt x="67" y="241"/>
                    <a:pt x="98" y="249"/>
                    <a:pt x="132" y="249"/>
                  </a:cubicBezTo>
                  <a:cubicBezTo>
                    <a:pt x="151" y="249"/>
                    <a:pt x="172" y="246"/>
                    <a:pt x="194" y="242"/>
                  </a:cubicBezTo>
                  <a:lnTo>
                    <a:pt x="206" y="242"/>
                  </a:lnTo>
                  <a:cubicBezTo>
                    <a:pt x="218" y="266"/>
                    <a:pt x="230" y="278"/>
                    <a:pt x="254" y="290"/>
                  </a:cubicBezTo>
                  <a:lnTo>
                    <a:pt x="279" y="315"/>
                  </a:lnTo>
                  <a:lnTo>
                    <a:pt x="315" y="315"/>
                  </a:lnTo>
                  <a:cubicBezTo>
                    <a:pt x="327" y="302"/>
                    <a:pt x="327" y="302"/>
                    <a:pt x="327" y="290"/>
                  </a:cubicBezTo>
                  <a:cubicBezTo>
                    <a:pt x="242" y="218"/>
                    <a:pt x="182" y="121"/>
                    <a:pt x="158" y="24"/>
                  </a:cubicBezTo>
                  <a:cubicBezTo>
                    <a:pt x="158" y="12"/>
                    <a:pt x="146" y="0"/>
                    <a:pt x="12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1626383" y="3380863"/>
              <a:ext cx="34314" cy="11039"/>
            </a:xfrm>
            <a:custGeom>
              <a:avLst/>
              <a:gdLst/>
              <a:ahLst/>
              <a:cxnLst/>
              <a:rect l="l" t="t" r="r" b="b"/>
              <a:pathLst>
                <a:path w="544" h="175" extrusionOk="0">
                  <a:moveTo>
                    <a:pt x="36" y="0"/>
                  </a:moveTo>
                  <a:cubicBezTo>
                    <a:pt x="24" y="0"/>
                    <a:pt x="12" y="0"/>
                    <a:pt x="0" y="12"/>
                  </a:cubicBezTo>
                  <a:cubicBezTo>
                    <a:pt x="0" y="12"/>
                    <a:pt x="0" y="36"/>
                    <a:pt x="12" y="36"/>
                  </a:cubicBezTo>
                  <a:lnTo>
                    <a:pt x="48" y="49"/>
                  </a:lnTo>
                  <a:lnTo>
                    <a:pt x="145" y="73"/>
                  </a:lnTo>
                  <a:lnTo>
                    <a:pt x="133" y="73"/>
                  </a:lnTo>
                  <a:cubicBezTo>
                    <a:pt x="97" y="109"/>
                    <a:pt x="121" y="145"/>
                    <a:pt x="169" y="169"/>
                  </a:cubicBezTo>
                  <a:cubicBezTo>
                    <a:pt x="185" y="173"/>
                    <a:pt x="201" y="174"/>
                    <a:pt x="215" y="174"/>
                  </a:cubicBezTo>
                  <a:cubicBezTo>
                    <a:pt x="256" y="174"/>
                    <a:pt x="291" y="163"/>
                    <a:pt x="326" y="145"/>
                  </a:cubicBezTo>
                  <a:cubicBezTo>
                    <a:pt x="338" y="133"/>
                    <a:pt x="338" y="121"/>
                    <a:pt x="338" y="109"/>
                  </a:cubicBezTo>
                  <a:cubicBezTo>
                    <a:pt x="399" y="121"/>
                    <a:pt x="447" y="121"/>
                    <a:pt x="508" y="121"/>
                  </a:cubicBezTo>
                  <a:cubicBezTo>
                    <a:pt x="520" y="121"/>
                    <a:pt x="532" y="121"/>
                    <a:pt x="544" y="109"/>
                  </a:cubicBezTo>
                  <a:cubicBezTo>
                    <a:pt x="544" y="97"/>
                    <a:pt x="532" y="97"/>
                    <a:pt x="520" y="97"/>
                  </a:cubicBezTo>
                  <a:cubicBezTo>
                    <a:pt x="351" y="85"/>
                    <a:pt x="193" y="49"/>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1476134" y="3284922"/>
              <a:ext cx="127417" cy="66484"/>
            </a:xfrm>
            <a:custGeom>
              <a:avLst/>
              <a:gdLst/>
              <a:ahLst/>
              <a:cxnLst/>
              <a:rect l="l" t="t" r="r" b="b"/>
              <a:pathLst>
                <a:path w="2020" h="1054" extrusionOk="0">
                  <a:moveTo>
                    <a:pt x="1028" y="0"/>
                  </a:moveTo>
                  <a:cubicBezTo>
                    <a:pt x="786" y="0"/>
                    <a:pt x="544" y="61"/>
                    <a:pt x="327" y="180"/>
                  </a:cubicBezTo>
                  <a:cubicBezTo>
                    <a:pt x="1" y="385"/>
                    <a:pt x="25" y="723"/>
                    <a:pt x="400" y="917"/>
                  </a:cubicBezTo>
                  <a:cubicBezTo>
                    <a:pt x="593" y="1008"/>
                    <a:pt x="803" y="1053"/>
                    <a:pt x="1012" y="1053"/>
                  </a:cubicBezTo>
                  <a:cubicBezTo>
                    <a:pt x="1247" y="1053"/>
                    <a:pt x="1482" y="996"/>
                    <a:pt x="1693" y="881"/>
                  </a:cubicBezTo>
                  <a:cubicBezTo>
                    <a:pt x="2019" y="663"/>
                    <a:pt x="1995" y="325"/>
                    <a:pt x="1621" y="131"/>
                  </a:cubicBezTo>
                  <a:cubicBezTo>
                    <a:pt x="1433" y="43"/>
                    <a:pt x="1231" y="0"/>
                    <a:pt x="1028" y="0"/>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1518080" y="3340430"/>
              <a:ext cx="29079" cy="16274"/>
            </a:xfrm>
            <a:custGeom>
              <a:avLst/>
              <a:gdLst/>
              <a:ahLst/>
              <a:cxnLst/>
              <a:rect l="l" t="t" r="r" b="b"/>
              <a:pathLst>
                <a:path w="461" h="258" extrusionOk="0">
                  <a:moveTo>
                    <a:pt x="460" y="1"/>
                  </a:moveTo>
                  <a:cubicBezTo>
                    <a:pt x="327" y="13"/>
                    <a:pt x="194" y="49"/>
                    <a:pt x="73" y="97"/>
                  </a:cubicBezTo>
                  <a:cubicBezTo>
                    <a:pt x="37" y="121"/>
                    <a:pt x="1" y="194"/>
                    <a:pt x="97" y="230"/>
                  </a:cubicBezTo>
                  <a:cubicBezTo>
                    <a:pt x="134" y="248"/>
                    <a:pt x="173" y="257"/>
                    <a:pt x="212" y="257"/>
                  </a:cubicBezTo>
                  <a:cubicBezTo>
                    <a:pt x="252" y="257"/>
                    <a:pt x="291" y="248"/>
                    <a:pt x="327" y="230"/>
                  </a:cubicBezTo>
                  <a:cubicBezTo>
                    <a:pt x="400" y="170"/>
                    <a:pt x="448" y="85"/>
                    <a:pt x="460"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1507420" y="3324093"/>
              <a:ext cx="24474" cy="13372"/>
            </a:xfrm>
            <a:custGeom>
              <a:avLst/>
              <a:gdLst/>
              <a:ahLst/>
              <a:cxnLst/>
              <a:rect l="l" t="t" r="r" b="b"/>
              <a:pathLst>
                <a:path w="388" h="212" extrusionOk="0">
                  <a:moveTo>
                    <a:pt x="42" y="1"/>
                  </a:moveTo>
                  <a:cubicBezTo>
                    <a:pt x="30" y="1"/>
                    <a:pt x="21" y="9"/>
                    <a:pt x="13" y="18"/>
                  </a:cubicBezTo>
                  <a:cubicBezTo>
                    <a:pt x="0" y="30"/>
                    <a:pt x="13" y="42"/>
                    <a:pt x="37" y="42"/>
                  </a:cubicBezTo>
                  <a:cubicBezTo>
                    <a:pt x="97" y="54"/>
                    <a:pt x="146" y="66"/>
                    <a:pt x="194" y="90"/>
                  </a:cubicBezTo>
                  <a:cubicBezTo>
                    <a:pt x="242" y="115"/>
                    <a:pt x="291" y="151"/>
                    <a:pt x="315" y="199"/>
                  </a:cubicBezTo>
                  <a:cubicBezTo>
                    <a:pt x="315" y="199"/>
                    <a:pt x="315" y="211"/>
                    <a:pt x="327" y="211"/>
                  </a:cubicBezTo>
                  <a:lnTo>
                    <a:pt x="363" y="211"/>
                  </a:lnTo>
                  <a:cubicBezTo>
                    <a:pt x="387" y="211"/>
                    <a:pt x="387" y="199"/>
                    <a:pt x="387" y="187"/>
                  </a:cubicBezTo>
                  <a:cubicBezTo>
                    <a:pt x="351" y="127"/>
                    <a:pt x="303" y="90"/>
                    <a:pt x="254" y="66"/>
                  </a:cubicBezTo>
                  <a:cubicBezTo>
                    <a:pt x="194" y="30"/>
                    <a:pt x="121" y="18"/>
                    <a:pt x="61" y="6"/>
                  </a:cubicBezTo>
                  <a:cubicBezTo>
                    <a:pt x="54" y="2"/>
                    <a:pt x="48" y="1"/>
                    <a:pt x="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1551637" y="3323967"/>
              <a:ext cx="16842" cy="8957"/>
            </a:xfrm>
            <a:custGeom>
              <a:avLst/>
              <a:gdLst/>
              <a:ahLst/>
              <a:cxnLst/>
              <a:rect l="l" t="t" r="r" b="b"/>
              <a:pathLst>
                <a:path w="267" h="142" extrusionOk="0">
                  <a:moveTo>
                    <a:pt x="164" y="1"/>
                  </a:moveTo>
                  <a:cubicBezTo>
                    <a:pt x="126" y="1"/>
                    <a:pt x="87" y="9"/>
                    <a:pt x="49" y="32"/>
                  </a:cubicBezTo>
                  <a:cubicBezTo>
                    <a:pt x="1" y="68"/>
                    <a:pt x="1" y="104"/>
                    <a:pt x="37" y="129"/>
                  </a:cubicBezTo>
                  <a:cubicBezTo>
                    <a:pt x="60" y="138"/>
                    <a:pt x="83" y="142"/>
                    <a:pt x="106" y="142"/>
                  </a:cubicBezTo>
                  <a:cubicBezTo>
                    <a:pt x="143" y="142"/>
                    <a:pt x="181" y="131"/>
                    <a:pt x="218" y="117"/>
                  </a:cubicBezTo>
                  <a:cubicBezTo>
                    <a:pt x="266" y="80"/>
                    <a:pt x="266" y="32"/>
                    <a:pt x="230" y="8"/>
                  </a:cubicBezTo>
                  <a:cubicBezTo>
                    <a:pt x="208" y="3"/>
                    <a:pt x="186" y="1"/>
                    <a:pt x="16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1566144" y="3319299"/>
              <a:ext cx="10723" cy="10534"/>
            </a:xfrm>
            <a:custGeom>
              <a:avLst/>
              <a:gdLst/>
              <a:ahLst/>
              <a:cxnLst/>
              <a:rect l="l" t="t" r="r" b="b"/>
              <a:pathLst>
                <a:path w="170" h="167" extrusionOk="0">
                  <a:moveTo>
                    <a:pt x="30" y="0"/>
                  </a:moveTo>
                  <a:cubicBezTo>
                    <a:pt x="24" y="0"/>
                    <a:pt x="18" y="3"/>
                    <a:pt x="12" y="9"/>
                  </a:cubicBezTo>
                  <a:cubicBezTo>
                    <a:pt x="0" y="9"/>
                    <a:pt x="12" y="21"/>
                    <a:pt x="24" y="21"/>
                  </a:cubicBezTo>
                  <a:lnTo>
                    <a:pt x="49" y="33"/>
                  </a:lnTo>
                  <a:cubicBezTo>
                    <a:pt x="85" y="58"/>
                    <a:pt x="109" y="94"/>
                    <a:pt x="109" y="142"/>
                  </a:cubicBezTo>
                  <a:cubicBezTo>
                    <a:pt x="109" y="142"/>
                    <a:pt x="121" y="154"/>
                    <a:pt x="121" y="154"/>
                  </a:cubicBezTo>
                  <a:cubicBezTo>
                    <a:pt x="121" y="154"/>
                    <a:pt x="133" y="154"/>
                    <a:pt x="145" y="166"/>
                  </a:cubicBezTo>
                  <a:cubicBezTo>
                    <a:pt x="157" y="166"/>
                    <a:pt x="169" y="154"/>
                    <a:pt x="169" y="142"/>
                  </a:cubicBezTo>
                  <a:cubicBezTo>
                    <a:pt x="169" y="94"/>
                    <a:pt x="133" y="33"/>
                    <a:pt x="85" y="21"/>
                  </a:cubicBezTo>
                  <a:lnTo>
                    <a:pt x="49" y="9"/>
                  </a:lnTo>
                  <a:cubicBezTo>
                    <a:pt x="42" y="3"/>
                    <a:pt x="36" y="0"/>
                    <a:pt x="3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1511205" y="3303026"/>
              <a:ext cx="16842" cy="9272"/>
            </a:xfrm>
            <a:custGeom>
              <a:avLst/>
              <a:gdLst/>
              <a:ahLst/>
              <a:cxnLst/>
              <a:rect l="l" t="t" r="r" b="b"/>
              <a:pathLst>
                <a:path w="267" h="147" extrusionOk="0">
                  <a:moveTo>
                    <a:pt x="161" y="0"/>
                  </a:moveTo>
                  <a:cubicBezTo>
                    <a:pt x="124" y="0"/>
                    <a:pt x="87" y="11"/>
                    <a:pt x="49" y="25"/>
                  </a:cubicBezTo>
                  <a:cubicBezTo>
                    <a:pt x="1" y="62"/>
                    <a:pt x="1" y="110"/>
                    <a:pt x="37" y="134"/>
                  </a:cubicBezTo>
                  <a:cubicBezTo>
                    <a:pt x="59" y="143"/>
                    <a:pt x="80" y="147"/>
                    <a:pt x="101" y="147"/>
                  </a:cubicBezTo>
                  <a:cubicBezTo>
                    <a:pt x="140" y="147"/>
                    <a:pt x="179" y="134"/>
                    <a:pt x="218" y="110"/>
                  </a:cubicBezTo>
                  <a:cubicBezTo>
                    <a:pt x="267" y="86"/>
                    <a:pt x="267" y="38"/>
                    <a:pt x="231" y="13"/>
                  </a:cubicBezTo>
                  <a:cubicBezTo>
                    <a:pt x="207" y="4"/>
                    <a:pt x="184" y="0"/>
                    <a:pt x="16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1516566" y="3297475"/>
              <a:ext cx="18356" cy="5488"/>
            </a:xfrm>
            <a:custGeom>
              <a:avLst/>
              <a:gdLst/>
              <a:ahLst/>
              <a:cxnLst/>
              <a:rect l="l" t="t" r="r" b="b"/>
              <a:pathLst>
                <a:path w="291" h="87" extrusionOk="0">
                  <a:moveTo>
                    <a:pt x="86" y="0"/>
                  </a:moveTo>
                  <a:cubicBezTo>
                    <a:pt x="66" y="0"/>
                    <a:pt x="46" y="2"/>
                    <a:pt x="25" y="5"/>
                  </a:cubicBezTo>
                  <a:cubicBezTo>
                    <a:pt x="13" y="5"/>
                    <a:pt x="1" y="17"/>
                    <a:pt x="1" y="29"/>
                  </a:cubicBezTo>
                  <a:lnTo>
                    <a:pt x="13" y="41"/>
                  </a:lnTo>
                  <a:lnTo>
                    <a:pt x="49" y="41"/>
                  </a:lnTo>
                  <a:cubicBezTo>
                    <a:pt x="65" y="38"/>
                    <a:pt x="81" y="36"/>
                    <a:pt x="97" y="36"/>
                  </a:cubicBezTo>
                  <a:cubicBezTo>
                    <a:pt x="142" y="36"/>
                    <a:pt x="186" y="47"/>
                    <a:pt x="230" y="65"/>
                  </a:cubicBezTo>
                  <a:lnTo>
                    <a:pt x="242" y="77"/>
                  </a:lnTo>
                  <a:cubicBezTo>
                    <a:pt x="248" y="83"/>
                    <a:pt x="254" y="86"/>
                    <a:pt x="262" y="86"/>
                  </a:cubicBezTo>
                  <a:cubicBezTo>
                    <a:pt x="269" y="86"/>
                    <a:pt x="279" y="83"/>
                    <a:pt x="291" y="77"/>
                  </a:cubicBezTo>
                  <a:cubicBezTo>
                    <a:pt x="291" y="77"/>
                    <a:pt x="291" y="65"/>
                    <a:pt x="291" y="65"/>
                  </a:cubicBezTo>
                  <a:lnTo>
                    <a:pt x="254" y="41"/>
                  </a:lnTo>
                  <a:cubicBezTo>
                    <a:pt x="200" y="14"/>
                    <a:pt x="146" y="0"/>
                    <a:pt x="8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2968907" y="601878"/>
              <a:ext cx="1337369" cy="1208502"/>
            </a:xfrm>
            <a:custGeom>
              <a:avLst/>
              <a:gdLst/>
              <a:ahLst/>
              <a:cxnLst/>
              <a:rect l="l" t="t" r="r" b="b"/>
              <a:pathLst>
                <a:path w="21202" h="19159" extrusionOk="0">
                  <a:moveTo>
                    <a:pt x="1270" y="1"/>
                  </a:moveTo>
                  <a:lnTo>
                    <a:pt x="1270" y="13"/>
                  </a:lnTo>
                  <a:lnTo>
                    <a:pt x="1258" y="13"/>
                  </a:lnTo>
                  <a:lnTo>
                    <a:pt x="1258" y="25"/>
                  </a:lnTo>
                  <a:lnTo>
                    <a:pt x="1246" y="13"/>
                  </a:lnTo>
                  <a:lnTo>
                    <a:pt x="1246" y="25"/>
                  </a:lnTo>
                  <a:lnTo>
                    <a:pt x="1222" y="25"/>
                  </a:lnTo>
                  <a:lnTo>
                    <a:pt x="1222" y="37"/>
                  </a:lnTo>
                  <a:lnTo>
                    <a:pt x="1210" y="37"/>
                  </a:lnTo>
                  <a:lnTo>
                    <a:pt x="1210" y="49"/>
                  </a:lnTo>
                  <a:lnTo>
                    <a:pt x="1198" y="37"/>
                  </a:lnTo>
                  <a:lnTo>
                    <a:pt x="1198" y="49"/>
                  </a:lnTo>
                  <a:lnTo>
                    <a:pt x="1173" y="49"/>
                  </a:lnTo>
                  <a:lnTo>
                    <a:pt x="1173" y="61"/>
                  </a:lnTo>
                  <a:lnTo>
                    <a:pt x="1161" y="49"/>
                  </a:lnTo>
                  <a:lnTo>
                    <a:pt x="1161" y="61"/>
                  </a:lnTo>
                  <a:lnTo>
                    <a:pt x="1161" y="73"/>
                  </a:lnTo>
                  <a:lnTo>
                    <a:pt x="1149" y="61"/>
                  </a:lnTo>
                  <a:lnTo>
                    <a:pt x="1149" y="73"/>
                  </a:lnTo>
                  <a:lnTo>
                    <a:pt x="1125" y="73"/>
                  </a:lnTo>
                  <a:lnTo>
                    <a:pt x="1125" y="85"/>
                  </a:lnTo>
                  <a:lnTo>
                    <a:pt x="1113" y="73"/>
                  </a:lnTo>
                  <a:lnTo>
                    <a:pt x="1113" y="85"/>
                  </a:lnTo>
                  <a:lnTo>
                    <a:pt x="1101" y="85"/>
                  </a:lnTo>
                  <a:lnTo>
                    <a:pt x="1101" y="97"/>
                  </a:lnTo>
                  <a:lnTo>
                    <a:pt x="1077" y="97"/>
                  </a:lnTo>
                  <a:lnTo>
                    <a:pt x="1077" y="109"/>
                  </a:lnTo>
                  <a:lnTo>
                    <a:pt x="1065" y="97"/>
                  </a:lnTo>
                  <a:lnTo>
                    <a:pt x="1065" y="109"/>
                  </a:lnTo>
                  <a:lnTo>
                    <a:pt x="1052" y="109"/>
                  </a:lnTo>
                  <a:lnTo>
                    <a:pt x="1052" y="121"/>
                  </a:lnTo>
                  <a:lnTo>
                    <a:pt x="1040" y="109"/>
                  </a:lnTo>
                  <a:lnTo>
                    <a:pt x="1040" y="121"/>
                  </a:lnTo>
                  <a:lnTo>
                    <a:pt x="1028" y="121"/>
                  </a:lnTo>
                  <a:lnTo>
                    <a:pt x="1028" y="134"/>
                  </a:lnTo>
                  <a:lnTo>
                    <a:pt x="1016" y="121"/>
                  </a:lnTo>
                  <a:lnTo>
                    <a:pt x="1016" y="134"/>
                  </a:lnTo>
                  <a:lnTo>
                    <a:pt x="1004" y="134"/>
                  </a:lnTo>
                  <a:lnTo>
                    <a:pt x="1004" y="146"/>
                  </a:lnTo>
                  <a:lnTo>
                    <a:pt x="992" y="134"/>
                  </a:lnTo>
                  <a:lnTo>
                    <a:pt x="992" y="146"/>
                  </a:lnTo>
                  <a:lnTo>
                    <a:pt x="980" y="146"/>
                  </a:lnTo>
                  <a:lnTo>
                    <a:pt x="980" y="158"/>
                  </a:lnTo>
                  <a:lnTo>
                    <a:pt x="968" y="146"/>
                  </a:lnTo>
                  <a:lnTo>
                    <a:pt x="968" y="158"/>
                  </a:lnTo>
                  <a:lnTo>
                    <a:pt x="956" y="158"/>
                  </a:lnTo>
                  <a:lnTo>
                    <a:pt x="956" y="170"/>
                  </a:lnTo>
                  <a:lnTo>
                    <a:pt x="944" y="158"/>
                  </a:lnTo>
                  <a:lnTo>
                    <a:pt x="944" y="170"/>
                  </a:lnTo>
                  <a:lnTo>
                    <a:pt x="932" y="158"/>
                  </a:lnTo>
                  <a:lnTo>
                    <a:pt x="932" y="170"/>
                  </a:lnTo>
                  <a:lnTo>
                    <a:pt x="932" y="182"/>
                  </a:lnTo>
                  <a:lnTo>
                    <a:pt x="920" y="170"/>
                  </a:lnTo>
                  <a:lnTo>
                    <a:pt x="920" y="182"/>
                  </a:lnTo>
                  <a:lnTo>
                    <a:pt x="907" y="182"/>
                  </a:lnTo>
                  <a:lnTo>
                    <a:pt x="907" y="194"/>
                  </a:lnTo>
                  <a:lnTo>
                    <a:pt x="895" y="182"/>
                  </a:lnTo>
                  <a:lnTo>
                    <a:pt x="895" y="194"/>
                  </a:lnTo>
                  <a:lnTo>
                    <a:pt x="883" y="182"/>
                  </a:lnTo>
                  <a:lnTo>
                    <a:pt x="883" y="194"/>
                  </a:lnTo>
                  <a:lnTo>
                    <a:pt x="871" y="194"/>
                  </a:lnTo>
                  <a:lnTo>
                    <a:pt x="871" y="206"/>
                  </a:lnTo>
                  <a:lnTo>
                    <a:pt x="859" y="194"/>
                  </a:lnTo>
                  <a:lnTo>
                    <a:pt x="859" y="206"/>
                  </a:lnTo>
                  <a:lnTo>
                    <a:pt x="859" y="218"/>
                  </a:lnTo>
                  <a:lnTo>
                    <a:pt x="847" y="206"/>
                  </a:lnTo>
                  <a:lnTo>
                    <a:pt x="847" y="218"/>
                  </a:lnTo>
                  <a:lnTo>
                    <a:pt x="835" y="206"/>
                  </a:lnTo>
                  <a:lnTo>
                    <a:pt x="835" y="218"/>
                  </a:lnTo>
                  <a:lnTo>
                    <a:pt x="823" y="218"/>
                  </a:lnTo>
                  <a:lnTo>
                    <a:pt x="823" y="230"/>
                  </a:lnTo>
                  <a:lnTo>
                    <a:pt x="811" y="218"/>
                  </a:lnTo>
                  <a:lnTo>
                    <a:pt x="811" y="230"/>
                  </a:lnTo>
                  <a:lnTo>
                    <a:pt x="811" y="242"/>
                  </a:lnTo>
                  <a:lnTo>
                    <a:pt x="799" y="230"/>
                  </a:lnTo>
                  <a:lnTo>
                    <a:pt x="799" y="242"/>
                  </a:lnTo>
                  <a:lnTo>
                    <a:pt x="787" y="230"/>
                  </a:lnTo>
                  <a:lnTo>
                    <a:pt x="787" y="242"/>
                  </a:lnTo>
                  <a:lnTo>
                    <a:pt x="774" y="242"/>
                  </a:lnTo>
                  <a:lnTo>
                    <a:pt x="774" y="254"/>
                  </a:lnTo>
                  <a:lnTo>
                    <a:pt x="762" y="242"/>
                  </a:lnTo>
                  <a:lnTo>
                    <a:pt x="762" y="254"/>
                  </a:lnTo>
                  <a:lnTo>
                    <a:pt x="750" y="254"/>
                  </a:lnTo>
                  <a:lnTo>
                    <a:pt x="750" y="266"/>
                  </a:lnTo>
                  <a:lnTo>
                    <a:pt x="738" y="254"/>
                  </a:lnTo>
                  <a:lnTo>
                    <a:pt x="738" y="266"/>
                  </a:lnTo>
                  <a:lnTo>
                    <a:pt x="726" y="266"/>
                  </a:lnTo>
                  <a:lnTo>
                    <a:pt x="726" y="279"/>
                  </a:lnTo>
                  <a:lnTo>
                    <a:pt x="714" y="266"/>
                  </a:lnTo>
                  <a:lnTo>
                    <a:pt x="714" y="279"/>
                  </a:lnTo>
                  <a:lnTo>
                    <a:pt x="702" y="279"/>
                  </a:lnTo>
                  <a:lnTo>
                    <a:pt x="702" y="291"/>
                  </a:lnTo>
                  <a:lnTo>
                    <a:pt x="690" y="279"/>
                  </a:lnTo>
                  <a:lnTo>
                    <a:pt x="690" y="291"/>
                  </a:lnTo>
                  <a:lnTo>
                    <a:pt x="678" y="291"/>
                  </a:lnTo>
                  <a:lnTo>
                    <a:pt x="678" y="303"/>
                  </a:lnTo>
                  <a:lnTo>
                    <a:pt x="666" y="291"/>
                  </a:lnTo>
                  <a:lnTo>
                    <a:pt x="666" y="303"/>
                  </a:lnTo>
                  <a:lnTo>
                    <a:pt x="654" y="303"/>
                  </a:lnTo>
                  <a:lnTo>
                    <a:pt x="654" y="315"/>
                  </a:lnTo>
                  <a:lnTo>
                    <a:pt x="642" y="303"/>
                  </a:lnTo>
                  <a:lnTo>
                    <a:pt x="642" y="315"/>
                  </a:lnTo>
                  <a:lnTo>
                    <a:pt x="629" y="315"/>
                  </a:lnTo>
                  <a:lnTo>
                    <a:pt x="629" y="327"/>
                  </a:lnTo>
                  <a:lnTo>
                    <a:pt x="617" y="315"/>
                  </a:lnTo>
                  <a:lnTo>
                    <a:pt x="617" y="327"/>
                  </a:lnTo>
                  <a:lnTo>
                    <a:pt x="605" y="327"/>
                  </a:lnTo>
                  <a:lnTo>
                    <a:pt x="605" y="339"/>
                  </a:lnTo>
                  <a:lnTo>
                    <a:pt x="593" y="327"/>
                  </a:lnTo>
                  <a:lnTo>
                    <a:pt x="593" y="339"/>
                  </a:lnTo>
                  <a:lnTo>
                    <a:pt x="581" y="327"/>
                  </a:lnTo>
                  <a:lnTo>
                    <a:pt x="581" y="339"/>
                  </a:lnTo>
                  <a:lnTo>
                    <a:pt x="581" y="351"/>
                  </a:lnTo>
                  <a:lnTo>
                    <a:pt x="569" y="339"/>
                  </a:lnTo>
                  <a:lnTo>
                    <a:pt x="569" y="351"/>
                  </a:lnTo>
                  <a:lnTo>
                    <a:pt x="557" y="351"/>
                  </a:lnTo>
                  <a:lnTo>
                    <a:pt x="557" y="363"/>
                  </a:lnTo>
                  <a:lnTo>
                    <a:pt x="545" y="351"/>
                  </a:lnTo>
                  <a:lnTo>
                    <a:pt x="545" y="363"/>
                  </a:lnTo>
                  <a:lnTo>
                    <a:pt x="533" y="351"/>
                  </a:lnTo>
                  <a:lnTo>
                    <a:pt x="533" y="363"/>
                  </a:lnTo>
                  <a:lnTo>
                    <a:pt x="521" y="363"/>
                  </a:lnTo>
                  <a:lnTo>
                    <a:pt x="521" y="375"/>
                  </a:lnTo>
                  <a:lnTo>
                    <a:pt x="509" y="375"/>
                  </a:lnTo>
                  <a:lnTo>
                    <a:pt x="509" y="387"/>
                  </a:lnTo>
                  <a:lnTo>
                    <a:pt x="496" y="375"/>
                  </a:lnTo>
                  <a:lnTo>
                    <a:pt x="496" y="387"/>
                  </a:lnTo>
                  <a:lnTo>
                    <a:pt x="484" y="375"/>
                  </a:lnTo>
                  <a:lnTo>
                    <a:pt x="484" y="387"/>
                  </a:lnTo>
                  <a:lnTo>
                    <a:pt x="472" y="387"/>
                  </a:lnTo>
                  <a:lnTo>
                    <a:pt x="472" y="399"/>
                  </a:lnTo>
                  <a:lnTo>
                    <a:pt x="460" y="387"/>
                  </a:lnTo>
                  <a:lnTo>
                    <a:pt x="460" y="399"/>
                  </a:lnTo>
                  <a:lnTo>
                    <a:pt x="460" y="412"/>
                  </a:lnTo>
                  <a:lnTo>
                    <a:pt x="448" y="399"/>
                  </a:lnTo>
                  <a:lnTo>
                    <a:pt x="448" y="412"/>
                  </a:lnTo>
                  <a:lnTo>
                    <a:pt x="436" y="399"/>
                  </a:lnTo>
                  <a:lnTo>
                    <a:pt x="436" y="412"/>
                  </a:lnTo>
                  <a:lnTo>
                    <a:pt x="424" y="412"/>
                  </a:lnTo>
                  <a:lnTo>
                    <a:pt x="424" y="424"/>
                  </a:lnTo>
                  <a:lnTo>
                    <a:pt x="412" y="412"/>
                  </a:lnTo>
                  <a:lnTo>
                    <a:pt x="412" y="424"/>
                  </a:lnTo>
                  <a:lnTo>
                    <a:pt x="400" y="424"/>
                  </a:lnTo>
                  <a:lnTo>
                    <a:pt x="400" y="436"/>
                  </a:lnTo>
                  <a:lnTo>
                    <a:pt x="388" y="424"/>
                  </a:lnTo>
                  <a:lnTo>
                    <a:pt x="388" y="436"/>
                  </a:lnTo>
                  <a:lnTo>
                    <a:pt x="376" y="436"/>
                  </a:lnTo>
                  <a:lnTo>
                    <a:pt x="376" y="448"/>
                  </a:lnTo>
                  <a:lnTo>
                    <a:pt x="364" y="436"/>
                  </a:lnTo>
                  <a:lnTo>
                    <a:pt x="364" y="448"/>
                  </a:lnTo>
                  <a:lnTo>
                    <a:pt x="339" y="448"/>
                  </a:lnTo>
                  <a:lnTo>
                    <a:pt x="339" y="460"/>
                  </a:lnTo>
                  <a:lnTo>
                    <a:pt x="327" y="460"/>
                  </a:lnTo>
                  <a:lnTo>
                    <a:pt x="327" y="472"/>
                  </a:lnTo>
                  <a:lnTo>
                    <a:pt x="315" y="460"/>
                  </a:lnTo>
                  <a:lnTo>
                    <a:pt x="315" y="472"/>
                  </a:lnTo>
                  <a:lnTo>
                    <a:pt x="303" y="472"/>
                  </a:lnTo>
                  <a:lnTo>
                    <a:pt x="303" y="484"/>
                  </a:lnTo>
                  <a:lnTo>
                    <a:pt x="291" y="472"/>
                  </a:lnTo>
                  <a:lnTo>
                    <a:pt x="291" y="484"/>
                  </a:lnTo>
                  <a:lnTo>
                    <a:pt x="279" y="484"/>
                  </a:lnTo>
                  <a:lnTo>
                    <a:pt x="279" y="496"/>
                  </a:lnTo>
                  <a:lnTo>
                    <a:pt x="267" y="484"/>
                  </a:lnTo>
                  <a:lnTo>
                    <a:pt x="267" y="496"/>
                  </a:lnTo>
                  <a:lnTo>
                    <a:pt x="243" y="496"/>
                  </a:lnTo>
                  <a:lnTo>
                    <a:pt x="243" y="508"/>
                  </a:lnTo>
                  <a:lnTo>
                    <a:pt x="231" y="496"/>
                  </a:lnTo>
                  <a:lnTo>
                    <a:pt x="231" y="508"/>
                  </a:lnTo>
                  <a:lnTo>
                    <a:pt x="231" y="520"/>
                  </a:lnTo>
                  <a:lnTo>
                    <a:pt x="219" y="508"/>
                  </a:lnTo>
                  <a:lnTo>
                    <a:pt x="219" y="520"/>
                  </a:lnTo>
                  <a:lnTo>
                    <a:pt x="194" y="520"/>
                  </a:lnTo>
                  <a:lnTo>
                    <a:pt x="194" y="532"/>
                  </a:lnTo>
                  <a:lnTo>
                    <a:pt x="182" y="520"/>
                  </a:lnTo>
                  <a:lnTo>
                    <a:pt x="182" y="532"/>
                  </a:lnTo>
                  <a:lnTo>
                    <a:pt x="170" y="532"/>
                  </a:lnTo>
                  <a:lnTo>
                    <a:pt x="170" y="544"/>
                  </a:lnTo>
                  <a:lnTo>
                    <a:pt x="146" y="544"/>
                  </a:lnTo>
                  <a:lnTo>
                    <a:pt x="146" y="557"/>
                  </a:lnTo>
                  <a:lnTo>
                    <a:pt x="134" y="544"/>
                  </a:lnTo>
                  <a:lnTo>
                    <a:pt x="134" y="557"/>
                  </a:lnTo>
                  <a:lnTo>
                    <a:pt x="122" y="557"/>
                  </a:lnTo>
                  <a:lnTo>
                    <a:pt x="122" y="569"/>
                  </a:lnTo>
                  <a:lnTo>
                    <a:pt x="110" y="557"/>
                  </a:lnTo>
                  <a:lnTo>
                    <a:pt x="110" y="569"/>
                  </a:lnTo>
                  <a:lnTo>
                    <a:pt x="98" y="569"/>
                  </a:lnTo>
                  <a:lnTo>
                    <a:pt x="98" y="581"/>
                  </a:lnTo>
                  <a:lnTo>
                    <a:pt x="86" y="569"/>
                  </a:lnTo>
                  <a:lnTo>
                    <a:pt x="86" y="581"/>
                  </a:lnTo>
                  <a:lnTo>
                    <a:pt x="73" y="581"/>
                  </a:lnTo>
                  <a:lnTo>
                    <a:pt x="73" y="593"/>
                  </a:lnTo>
                  <a:lnTo>
                    <a:pt x="61" y="581"/>
                  </a:lnTo>
                  <a:lnTo>
                    <a:pt x="61" y="593"/>
                  </a:lnTo>
                  <a:lnTo>
                    <a:pt x="49" y="593"/>
                  </a:lnTo>
                  <a:lnTo>
                    <a:pt x="49" y="605"/>
                  </a:lnTo>
                  <a:lnTo>
                    <a:pt x="37" y="593"/>
                  </a:lnTo>
                  <a:lnTo>
                    <a:pt x="37" y="605"/>
                  </a:lnTo>
                  <a:lnTo>
                    <a:pt x="25" y="605"/>
                  </a:lnTo>
                  <a:lnTo>
                    <a:pt x="25" y="617"/>
                  </a:lnTo>
                  <a:lnTo>
                    <a:pt x="13" y="605"/>
                  </a:lnTo>
                  <a:lnTo>
                    <a:pt x="13" y="617"/>
                  </a:lnTo>
                  <a:lnTo>
                    <a:pt x="1" y="617"/>
                  </a:lnTo>
                  <a:lnTo>
                    <a:pt x="1" y="16656"/>
                  </a:lnTo>
                  <a:lnTo>
                    <a:pt x="4243" y="19158"/>
                  </a:lnTo>
                  <a:lnTo>
                    <a:pt x="21201" y="11592"/>
                  </a:lnTo>
                  <a:lnTo>
                    <a:pt x="21201" y="11495"/>
                  </a:lnTo>
                  <a:lnTo>
                    <a:pt x="1282" y="1"/>
                  </a:lnTo>
                  <a:lnTo>
                    <a:pt x="1282" y="1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3236541" y="1333004"/>
              <a:ext cx="1072002" cy="1155138"/>
            </a:xfrm>
            <a:custGeom>
              <a:avLst/>
              <a:gdLst/>
              <a:ahLst/>
              <a:cxnLst/>
              <a:rect l="l" t="t" r="r" b="b"/>
              <a:pathLst>
                <a:path w="16995" h="18313" extrusionOk="0">
                  <a:moveTo>
                    <a:pt x="16958" y="1"/>
                  </a:moveTo>
                  <a:lnTo>
                    <a:pt x="0" y="7567"/>
                  </a:lnTo>
                  <a:lnTo>
                    <a:pt x="8086" y="12354"/>
                  </a:lnTo>
                  <a:lnTo>
                    <a:pt x="9984" y="18312"/>
                  </a:lnTo>
                  <a:lnTo>
                    <a:pt x="9984" y="18276"/>
                  </a:lnTo>
                  <a:lnTo>
                    <a:pt x="9996" y="18300"/>
                  </a:lnTo>
                  <a:lnTo>
                    <a:pt x="9996" y="18264"/>
                  </a:lnTo>
                  <a:lnTo>
                    <a:pt x="10008" y="18300"/>
                  </a:lnTo>
                  <a:lnTo>
                    <a:pt x="10008" y="18264"/>
                  </a:lnTo>
                  <a:lnTo>
                    <a:pt x="10020" y="18288"/>
                  </a:lnTo>
                  <a:lnTo>
                    <a:pt x="10020" y="18252"/>
                  </a:lnTo>
                  <a:lnTo>
                    <a:pt x="10032" y="18288"/>
                  </a:lnTo>
                  <a:lnTo>
                    <a:pt x="10032" y="18252"/>
                  </a:lnTo>
                  <a:lnTo>
                    <a:pt x="10045" y="18288"/>
                  </a:lnTo>
                  <a:lnTo>
                    <a:pt x="10045" y="18276"/>
                  </a:lnTo>
                  <a:lnTo>
                    <a:pt x="10045" y="18240"/>
                  </a:lnTo>
                  <a:lnTo>
                    <a:pt x="10057" y="18276"/>
                  </a:lnTo>
                  <a:lnTo>
                    <a:pt x="10057" y="18240"/>
                  </a:lnTo>
                  <a:lnTo>
                    <a:pt x="10069" y="18264"/>
                  </a:lnTo>
                  <a:lnTo>
                    <a:pt x="10069" y="18228"/>
                  </a:lnTo>
                  <a:lnTo>
                    <a:pt x="10081" y="18264"/>
                  </a:lnTo>
                  <a:lnTo>
                    <a:pt x="10081" y="18228"/>
                  </a:lnTo>
                  <a:lnTo>
                    <a:pt x="10093" y="18264"/>
                  </a:lnTo>
                  <a:lnTo>
                    <a:pt x="10093" y="18228"/>
                  </a:lnTo>
                  <a:lnTo>
                    <a:pt x="10105" y="18252"/>
                  </a:lnTo>
                  <a:lnTo>
                    <a:pt x="10105" y="18216"/>
                  </a:lnTo>
                  <a:lnTo>
                    <a:pt x="10117" y="18240"/>
                  </a:lnTo>
                  <a:lnTo>
                    <a:pt x="10117" y="18204"/>
                  </a:lnTo>
                  <a:lnTo>
                    <a:pt x="10129" y="18240"/>
                  </a:lnTo>
                  <a:lnTo>
                    <a:pt x="10129" y="18204"/>
                  </a:lnTo>
                  <a:lnTo>
                    <a:pt x="10141" y="18240"/>
                  </a:lnTo>
                  <a:lnTo>
                    <a:pt x="10141" y="18204"/>
                  </a:lnTo>
                  <a:lnTo>
                    <a:pt x="10153" y="18228"/>
                  </a:lnTo>
                  <a:lnTo>
                    <a:pt x="10153" y="18192"/>
                  </a:lnTo>
                  <a:lnTo>
                    <a:pt x="10165" y="18228"/>
                  </a:lnTo>
                  <a:lnTo>
                    <a:pt x="10165" y="18216"/>
                  </a:lnTo>
                  <a:lnTo>
                    <a:pt x="10165" y="18180"/>
                  </a:lnTo>
                  <a:lnTo>
                    <a:pt x="10178" y="18216"/>
                  </a:lnTo>
                  <a:lnTo>
                    <a:pt x="10178" y="18180"/>
                  </a:lnTo>
                  <a:lnTo>
                    <a:pt x="10190" y="18216"/>
                  </a:lnTo>
                  <a:lnTo>
                    <a:pt x="10190" y="18180"/>
                  </a:lnTo>
                  <a:lnTo>
                    <a:pt x="10202" y="18204"/>
                  </a:lnTo>
                  <a:lnTo>
                    <a:pt x="10202" y="18167"/>
                  </a:lnTo>
                  <a:lnTo>
                    <a:pt x="10214" y="18204"/>
                  </a:lnTo>
                  <a:lnTo>
                    <a:pt x="10214" y="18192"/>
                  </a:lnTo>
                  <a:lnTo>
                    <a:pt x="10226" y="18155"/>
                  </a:lnTo>
                  <a:lnTo>
                    <a:pt x="10238" y="18192"/>
                  </a:lnTo>
                  <a:lnTo>
                    <a:pt x="10238" y="18155"/>
                  </a:lnTo>
                  <a:lnTo>
                    <a:pt x="10250" y="18180"/>
                  </a:lnTo>
                  <a:lnTo>
                    <a:pt x="10250" y="18143"/>
                  </a:lnTo>
                  <a:lnTo>
                    <a:pt x="10262" y="18180"/>
                  </a:lnTo>
                  <a:lnTo>
                    <a:pt x="10262" y="18143"/>
                  </a:lnTo>
                  <a:lnTo>
                    <a:pt x="10274" y="18167"/>
                  </a:lnTo>
                  <a:lnTo>
                    <a:pt x="10286" y="18131"/>
                  </a:lnTo>
                  <a:lnTo>
                    <a:pt x="10298" y="18155"/>
                  </a:lnTo>
                  <a:lnTo>
                    <a:pt x="10298" y="18119"/>
                  </a:lnTo>
                  <a:lnTo>
                    <a:pt x="10310" y="18155"/>
                  </a:lnTo>
                  <a:lnTo>
                    <a:pt x="10310" y="18119"/>
                  </a:lnTo>
                  <a:lnTo>
                    <a:pt x="10323" y="18143"/>
                  </a:lnTo>
                  <a:lnTo>
                    <a:pt x="10323" y="18107"/>
                  </a:lnTo>
                  <a:lnTo>
                    <a:pt x="10335" y="18143"/>
                  </a:lnTo>
                  <a:lnTo>
                    <a:pt x="10335" y="18107"/>
                  </a:lnTo>
                  <a:lnTo>
                    <a:pt x="10347" y="18131"/>
                  </a:lnTo>
                  <a:lnTo>
                    <a:pt x="10347" y="18095"/>
                  </a:lnTo>
                  <a:lnTo>
                    <a:pt x="10359" y="18131"/>
                  </a:lnTo>
                  <a:lnTo>
                    <a:pt x="10359" y="18095"/>
                  </a:lnTo>
                  <a:lnTo>
                    <a:pt x="10371" y="18119"/>
                  </a:lnTo>
                  <a:lnTo>
                    <a:pt x="10371" y="18083"/>
                  </a:lnTo>
                  <a:lnTo>
                    <a:pt x="10383" y="18119"/>
                  </a:lnTo>
                  <a:lnTo>
                    <a:pt x="10383" y="18083"/>
                  </a:lnTo>
                  <a:lnTo>
                    <a:pt x="10395" y="18119"/>
                  </a:lnTo>
                  <a:lnTo>
                    <a:pt x="10395" y="18107"/>
                  </a:lnTo>
                  <a:lnTo>
                    <a:pt x="10395" y="18071"/>
                  </a:lnTo>
                  <a:lnTo>
                    <a:pt x="10407" y="18107"/>
                  </a:lnTo>
                  <a:lnTo>
                    <a:pt x="10407" y="18071"/>
                  </a:lnTo>
                  <a:lnTo>
                    <a:pt x="10419" y="18095"/>
                  </a:lnTo>
                  <a:lnTo>
                    <a:pt x="10419" y="18059"/>
                  </a:lnTo>
                  <a:lnTo>
                    <a:pt x="10431" y="18095"/>
                  </a:lnTo>
                  <a:lnTo>
                    <a:pt x="10431" y="18059"/>
                  </a:lnTo>
                  <a:lnTo>
                    <a:pt x="10443" y="18095"/>
                  </a:lnTo>
                  <a:lnTo>
                    <a:pt x="10443" y="18059"/>
                  </a:lnTo>
                  <a:lnTo>
                    <a:pt x="10456" y="18083"/>
                  </a:lnTo>
                  <a:lnTo>
                    <a:pt x="10456" y="18047"/>
                  </a:lnTo>
                  <a:lnTo>
                    <a:pt x="10468" y="18071"/>
                  </a:lnTo>
                  <a:lnTo>
                    <a:pt x="10468" y="18034"/>
                  </a:lnTo>
                  <a:lnTo>
                    <a:pt x="10480" y="18071"/>
                  </a:lnTo>
                  <a:lnTo>
                    <a:pt x="10480" y="18034"/>
                  </a:lnTo>
                  <a:lnTo>
                    <a:pt x="10492" y="18071"/>
                  </a:lnTo>
                  <a:lnTo>
                    <a:pt x="10492" y="18034"/>
                  </a:lnTo>
                  <a:lnTo>
                    <a:pt x="10504" y="18059"/>
                  </a:lnTo>
                  <a:lnTo>
                    <a:pt x="10504" y="18022"/>
                  </a:lnTo>
                  <a:lnTo>
                    <a:pt x="10516" y="18059"/>
                  </a:lnTo>
                  <a:lnTo>
                    <a:pt x="10516" y="18022"/>
                  </a:lnTo>
                  <a:lnTo>
                    <a:pt x="10528" y="18047"/>
                  </a:lnTo>
                  <a:lnTo>
                    <a:pt x="10528" y="18010"/>
                  </a:lnTo>
                  <a:lnTo>
                    <a:pt x="10540" y="18047"/>
                  </a:lnTo>
                  <a:lnTo>
                    <a:pt x="10540" y="18010"/>
                  </a:lnTo>
                  <a:lnTo>
                    <a:pt x="10552" y="18034"/>
                  </a:lnTo>
                  <a:lnTo>
                    <a:pt x="10552" y="17998"/>
                  </a:lnTo>
                  <a:lnTo>
                    <a:pt x="10564" y="18034"/>
                  </a:lnTo>
                  <a:lnTo>
                    <a:pt x="10564" y="18022"/>
                  </a:lnTo>
                  <a:lnTo>
                    <a:pt x="10576" y="17998"/>
                  </a:lnTo>
                  <a:lnTo>
                    <a:pt x="10576" y="17986"/>
                  </a:lnTo>
                  <a:lnTo>
                    <a:pt x="10588" y="18022"/>
                  </a:lnTo>
                  <a:lnTo>
                    <a:pt x="10588" y="17986"/>
                  </a:lnTo>
                  <a:lnTo>
                    <a:pt x="10601" y="18010"/>
                  </a:lnTo>
                  <a:lnTo>
                    <a:pt x="10601" y="17974"/>
                  </a:lnTo>
                  <a:lnTo>
                    <a:pt x="10613" y="18010"/>
                  </a:lnTo>
                  <a:lnTo>
                    <a:pt x="10613" y="17974"/>
                  </a:lnTo>
                  <a:lnTo>
                    <a:pt x="10625" y="17998"/>
                  </a:lnTo>
                  <a:lnTo>
                    <a:pt x="10625" y="17962"/>
                  </a:lnTo>
                  <a:lnTo>
                    <a:pt x="10637" y="17998"/>
                  </a:lnTo>
                  <a:lnTo>
                    <a:pt x="10637" y="17962"/>
                  </a:lnTo>
                  <a:lnTo>
                    <a:pt x="10649" y="17986"/>
                  </a:lnTo>
                  <a:lnTo>
                    <a:pt x="10649" y="17950"/>
                  </a:lnTo>
                  <a:lnTo>
                    <a:pt x="10661" y="17986"/>
                  </a:lnTo>
                  <a:lnTo>
                    <a:pt x="10661" y="17950"/>
                  </a:lnTo>
                  <a:lnTo>
                    <a:pt x="10673" y="17974"/>
                  </a:lnTo>
                  <a:lnTo>
                    <a:pt x="10673" y="17950"/>
                  </a:lnTo>
                  <a:lnTo>
                    <a:pt x="10685" y="17974"/>
                  </a:lnTo>
                  <a:lnTo>
                    <a:pt x="10685" y="17938"/>
                  </a:lnTo>
                  <a:lnTo>
                    <a:pt x="10697" y="17962"/>
                  </a:lnTo>
                  <a:lnTo>
                    <a:pt x="10697" y="17926"/>
                  </a:lnTo>
                  <a:lnTo>
                    <a:pt x="10709" y="17962"/>
                  </a:lnTo>
                  <a:lnTo>
                    <a:pt x="10709" y="17926"/>
                  </a:lnTo>
                  <a:lnTo>
                    <a:pt x="10721" y="17950"/>
                  </a:lnTo>
                  <a:lnTo>
                    <a:pt x="10721" y="17926"/>
                  </a:lnTo>
                  <a:lnTo>
                    <a:pt x="10734" y="17950"/>
                  </a:lnTo>
                  <a:lnTo>
                    <a:pt x="10734" y="17914"/>
                  </a:lnTo>
                  <a:lnTo>
                    <a:pt x="10746" y="17950"/>
                  </a:lnTo>
                  <a:lnTo>
                    <a:pt x="10746" y="17938"/>
                  </a:lnTo>
                  <a:lnTo>
                    <a:pt x="10746" y="17902"/>
                  </a:lnTo>
                  <a:lnTo>
                    <a:pt x="10758" y="17938"/>
                  </a:lnTo>
                  <a:lnTo>
                    <a:pt x="10758" y="17902"/>
                  </a:lnTo>
                  <a:lnTo>
                    <a:pt x="10770" y="17926"/>
                  </a:lnTo>
                  <a:lnTo>
                    <a:pt x="10770" y="17902"/>
                  </a:lnTo>
                  <a:lnTo>
                    <a:pt x="10782" y="17926"/>
                  </a:lnTo>
                  <a:lnTo>
                    <a:pt x="10782" y="17889"/>
                  </a:lnTo>
                  <a:lnTo>
                    <a:pt x="10794" y="17926"/>
                  </a:lnTo>
                  <a:lnTo>
                    <a:pt x="10794" y="17889"/>
                  </a:lnTo>
                  <a:lnTo>
                    <a:pt x="10806" y="17914"/>
                  </a:lnTo>
                  <a:lnTo>
                    <a:pt x="10806" y="17877"/>
                  </a:lnTo>
                  <a:lnTo>
                    <a:pt x="10818" y="17902"/>
                  </a:lnTo>
                  <a:lnTo>
                    <a:pt x="10818" y="17877"/>
                  </a:lnTo>
                  <a:lnTo>
                    <a:pt x="10830" y="17902"/>
                  </a:lnTo>
                  <a:lnTo>
                    <a:pt x="10830" y="17865"/>
                  </a:lnTo>
                  <a:lnTo>
                    <a:pt x="10842" y="17902"/>
                  </a:lnTo>
                  <a:lnTo>
                    <a:pt x="10842" y="17865"/>
                  </a:lnTo>
                  <a:lnTo>
                    <a:pt x="10854" y="17889"/>
                  </a:lnTo>
                  <a:lnTo>
                    <a:pt x="10854" y="17853"/>
                  </a:lnTo>
                  <a:lnTo>
                    <a:pt x="10866" y="17889"/>
                  </a:lnTo>
                  <a:lnTo>
                    <a:pt x="10866" y="17853"/>
                  </a:lnTo>
                  <a:lnTo>
                    <a:pt x="10879" y="17877"/>
                  </a:lnTo>
                  <a:lnTo>
                    <a:pt x="10879" y="17841"/>
                  </a:lnTo>
                  <a:lnTo>
                    <a:pt x="10891" y="17877"/>
                  </a:lnTo>
                  <a:lnTo>
                    <a:pt x="10891" y="17841"/>
                  </a:lnTo>
                  <a:lnTo>
                    <a:pt x="10903" y="17865"/>
                  </a:lnTo>
                  <a:lnTo>
                    <a:pt x="10903" y="17829"/>
                  </a:lnTo>
                  <a:lnTo>
                    <a:pt x="10915" y="17865"/>
                  </a:lnTo>
                  <a:lnTo>
                    <a:pt x="10915" y="17853"/>
                  </a:lnTo>
                  <a:lnTo>
                    <a:pt x="10927" y="17829"/>
                  </a:lnTo>
                  <a:lnTo>
                    <a:pt x="10927" y="17817"/>
                  </a:lnTo>
                  <a:lnTo>
                    <a:pt x="10939" y="17853"/>
                  </a:lnTo>
                  <a:lnTo>
                    <a:pt x="10939" y="17817"/>
                  </a:lnTo>
                  <a:lnTo>
                    <a:pt x="10951" y="17841"/>
                  </a:lnTo>
                  <a:lnTo>
                    <a:pt x="10951" y="17805"/>
                  </a:lnTo>
                  <a:lnTo>
                    <a:pt x="10963" y="17841"/>
                  </a:lnTo>
                  <a:lnTo>
                    <a:pt x="10963" y="17805"/>
                  </a:lnTo>
                  <a:lnTo>
                    <a:pt x="10975" y="17829"/>
                  </a:lnTo>
                  <a:lnTo>
                    <a:pt x="10975" y="17793"/>
                  </a:lnTo>
                  <a:lnTo>
                    <a:pt x="10987" y="17829"/>
                  </a:lnTo>
                  <a:lnTo>
                    <a:pt x="10987" y="17793"/>
                  </a:lnTo>
                  <a:lnTo>
                    <a:pt x="10999" y="17817"/>
                  </a:lnTo>
                  <a:lnTo>
                    <a:pt x="10999" y="17781"/>
                  </a:lnTo>
                  <a:lnTo>
                    <a:pt x="11012" y="17817"/>
                  </a:lnTo>
                  <a:lnTo>
                    <a:pt x="11012" y="17781"/>
                  </a:lnTo>
                  <a:lnTo>
                    <a:pt x="11024" y="17805"/>
                  </a:lnTo>
                  <a:lnTo>
                    <a:pt x="11024" y="17781"/>
                  </a:lnTo>
                  <a:lnTo>
                    <a:pt x="11036" y="17805"/>
                  </a:lnTo>
                  <a:lnTo>
                    <a:pt x="11036" y="17769"/>
                  </a:lnTo>
                  <a:lnTo>
                    <a:pt x="11048" y="17793"/>
                  </a:lnTo>
                  <a:lnTo>
                    <a:pt x="11048" y="17756"/>
                  </a:lnTo>
                  <a:lnTo>
                    <a:pt x="11060" y="17793"/>
                  </a:lnTo>
                  <a:lnTo>
                    <a:pt x="11060" y="17756"/>
                  </a:lnTo>
                  <a:lnTo>
                    <a:pt x="11072" y="17781"/>
                  </a:lnTo>
                  <a:lnTo>
                    <a:pt x="11072" y="17756"/>
                  </a:lnTo>
                  <a:lnTo>
                    <a:pt x="11084" y="17781"/>
                  </a:lnTo>
                  <a:lnTo>
                    <a:pt x="11084" y="17744"/>
                  </a:lnTo>
                  <a:lnTo>
                    <a:pt x="11096" y="17781"/>
                  </a:lnTo>
                  <a:lnTo>
                    <a:pt x="11096" y="17769"/>
                  </a:lnTo>
                  <a:lnTo>
                    <a:pt x="11096" y="17732"/>
                  </a:lnTo>
                  <a:lnTo>
                    <a:pt x="11108" y="17769"/>
                  </a:lnTo>
                  <a:lnTo>
                    <a:pt x="11108" y="17732"/>
                  </a:lnTo>
                  <a:lnTo>
                    <a:pt x="11120" y="17756"/>
                  </a:lnTo>
                  <a:lnTo>
                    <a:pt x="11120" y="17732"/>
                  </a:lnTo>
                  <a:lnTo>
                    <a:pt x="11132" y="17756"/>
                  </a:lnTo>
                  <a:lnTo>
                    <a:pt x="11132" y="17720"/>
                  </a:lnTo>
                  <a:lnTo>
                    <a:pt x="11144" y="17756"/>
                  </a:lnTo>
                  <a:lnTo>
                    <a:pt x="11144" y="17720"/>
                  </a:lnTo>
                  <a:lnTo>
                    <a:pt x="11157" y="17744"/>
                  </a:lnTo>
                  <a:lnTo>
                    <a:pt x="11157" y="17708"/>
                  </a:lnTo>
                  <a:lnTo>
                    <a:pt x="11169" y="17732"/>
                  </a:lnTo>
                  <a:lnTo>
                    <a:pt x="11169" y="17708"/>
                  </a:lnTo>
                  <a:lnTo>
                    <a:pt x="11181" y="17732"/>
                  </a:lnTo>
                  <a:lnTo>
                    <a:pt x="11181" y="17696"/>
                  </a:lnTo>
                  <a:lnTo>
                    <a:pt x="11193" y="17732"/>
                  </a:lnTo>
                  <a:lnTo>
                    <a:pt x="11193" y="17696"/>
                  </a:lnTo>
                  <a:lnTo>
                    <a:pt x="11205" y="17720"/>
                  </a:lnTo>
                  <a:lnTo>
                    <a:pt x="11217" y="17684"/>
                  </a:lnTo>
                  <a:lnTo>
                    <a:pt x="11229" y="17708"/>
                  </a:lnTo>
                  <a:lnTo>
                    <a:pt x="11229" y="17672"/>
                  </a:lnTo>
                  <a:lnTo>
                    <a:pt x="11241" y="17708"/>
                  </a:lnTo>
                  <a:lnTo>
                    <a:pt x="11241" y="17672"/>
                  </a:lnTo>
                  <a:lnTo>
                    <a:pt x="11253" y="17696"/>
                  </a:lnTo>
                  <a:lnTo>
                    <a:pt x="11253" y="17660"/>
                  </a:lnTo>
                  <a:lnTo>
                    <a:pt x="11265" y="17696"/>
                  </a:lnTo>
                  <a:lnTo>
                    <a:pt x="11302" y="14082"/>
                  </a:lnTo>
                  <a:lnTo>
                    <a:pt x="15725" y="16487"/>
                  </a:lnTo>
                  <a:lnTo>
                    <a:pt x="15725" y="16475"/>
                  </a:lnTo>
                  <a:lnTo>
                    <a:pt x="15737" y="16487"/>
                  </a:lnTo>
                  <a:lnTo>
                    <a:pt x="15737" y="16475"/>
                  </a:lnTo>
                  <a:lnTo>
                    <a:pt x="15750" y="16475"/>
                  </a:lnTo>
                  <a:lnTo>
                    <a:pt x="15750" y="16463"/>
                  </a:lnTo>
                  <a:lnTo>
                    <a:pt x="15762" y="16475"/>
                  </a:lnTo>
                  <a:lnTo>
                    <a:pt x="15762" y="16463"/>
                  </a:lnTo>
                  <a:lnTo>
                    <a:pt x="15786" y="16463"/>
                  </a:lnTo>
                  <a:lnTo>
                    <a:pt x="15786" y="16451"/>
                  </a:lnTo>
                  <a:lnTo>
                    <a:pt x="15798" y="16451"/>
                  </a:lnTo>
                  <a:lnTo>
                    <a:pt x="15798" y="16439"/>
                  </a:lnTo>
                  <a:lnTo>
                    <a:pt x="15810" y="16451"/>
                  </a:lnTo>
                  <a:lnTo>
                    <a:pt x="15810" y="16439"/>
                  </a:lnTo>
                  <a:lnTo>
                    <a:pt x="15834" y="16439"/>
                  </a:lnTo>
                  <a:lnTo>
                    <a:pt x="15834" y="16427"/>
                  </a:lnTo>
                  <a:lnTo>
                    <a:pt x="15846" y="16427"/>
                  </a:lnTo>
                  <a:lnTo>
                    <a:pt x="15846" y="16415"/>
                  </a:lnTo>
                  <a:lnTo>
                    <a:pt x="15858" y="16427"/>
                  </a:lnTo>
                  <a:lnTo>
                    <a:pt x="15858" y="16415"/>
                  </a:lnTo>
                  <a:lnTo>
                    <a:pt x="15883" y="16415"/>
                  </a:lnTo>
                  <a:lnTo>
                    <a:pt x="15883" y="16403"/>
                  </a:lnTo>
                  <a:lnTo>
                    <a:pt x="15895" y="16415"/>
                  </a:lnTo>
                  <a:lnTo>
                    <a:pt x="15895" y="16403"/>
                  </a:lnTo>
                  <a:lnTo>
                    <a:pt x="15895" y="16391"/>
                  </a:lnTo>
                  <a:lnTo>
                    <a:pt x="15907" y="16403"/>
                  </a:lnTo>
                  <a:lnTo>
                    <a:pt x="15907" y="16391"/>
                  </a:lnTo>
                  <a:lnTo>
                    <a:pt x="15931" y="16391"/>
                  </a:lnTo>
                  <a:lnTo>
                    <a:pt x="15931" y="16379"/>
                  </a:lnTo>
                  <a:lnTo>
                    <a:pt x="15943" y="16391"/>
                  </a:lnTo>
                  <a:lnTo>
                    <a:pt x="15943" y="16379"/>
                  </a:lnTo>
                  <a:lnTo>
                    <a:pt x="15955" y="16379"/>
                  </a:lnTo>
                  <a:lnTo>
                    <a:pt x="15955" y="16366"/>
                  </a:lnTo>
                  <a:lnTo>
                    <a:pt x="15979" y="16366"/>
                  </a:lnTo>
                  <a:lnTo>
                    <a:pt x="15979" y="16354"/>
                  </a:lnTo>
                  <a:lnTo>
                    <a:pt x="15991" y="16366"/>
                  </a:lnTo>
                  <a:lnTo>
                    <a:pt x="15991" y="16354"/>
                  </a:lnTo>
                  <a:lnTo>
                    <a:pt x="16003" y="16354"/>
                  </a:lnTo>
                  <a:lnTo>
                    <a:pt x="16003" y="16342"/>
                  </a:lnTo>
                  <a:lnTo>
                    <a:pt x="16015" y="16354"/>
                  </a:lnTo>
                  <a:lnTo>
                    <a:pt x="16015" y="16342"/>
                  </a:lnTo>
                  <a:lnTo>
                    <a:pt x="16028" y="16342"/>
                  </a:lnTo>
                  <a:lnTo>
                    <a:pt x="16028" y="16330"/>
                  </a:lnTo>
                  <a:lnTo>
                    <a:pt x="16040" y="16342"/>
                  </a:lnTo>
                  <a:lnTo>
                    <a:pt x="16040" y="16330"/>
                  </a:lnTo>
                  <a:lnTo>
                    <a:pt x="16052" y="16330"/>
                  </a:lnTo>
                  <a:lnTo>
                    <a:pt x="16052" y="16318"/>
                  </a:lnTo>
                  <a:lnTo>
                    <a:pt x="16064" y="16330"/>
                  </a:lnTo>
                  <a:lnTo>
                    <a:pt x="16064" y="16318"/>
                  </a:lnTo>
                  <a:lnTo>
                    <a:pt x="16076" y="16318"/>
                  </a:lnTo>
                  <a:lnTo>
                    <a:pt x="16076" y="16306"/>
                  </a:lnTo>
                  <a:lnTo>
                    <a:pt x="16088" y="16318"/>
                  </a:lnTo>
                  <a:lnTo>
                    <a:pt x="16088" y="16306"/>
                  </a:lnTo>
                  <a:lnTo>
                    <a:pt x="16100" y="16306"/>
                  </a:lnTo>
                  <a:lnTo>
                    <a:pt x="16100" y="16294"/>
                  </a:lnTo>
                  <a:lnTo>
                    <a:pt x="16112" y="16306"/>
                  </a:lnTo>
                  <a:lnTo>
                    <a:pt x="16112" y="16294"/>
                  </a:lnTo>
                  <a:lnTo>
                    <a:pt x="16124" y="16294"/>
                  </a:lnTo>
                  <a:lnTo>
                    <a:pt x="16124" y="16282"/>
                  </a:lnTo>
                  <a:lnTo>
                    <a:pt x="16136" y="16294"/>
                  </a:lnTo>
                  <a:lnTo>
                    <a:pt x="16136" y="16282"/>
                  </a:lnTo>
                  <a:lnTo>
                    <a:pt x="16148" y="16282"/>
                  </a:lnTo>
                  <a:lnTo>
                    <a:pt x="16148" y="16270"/>
                  </a:lnTo>
                  <a:lnTo>
                    <a:pt x="16161" y="16282"/>
                  </a:lnTo>
                  <a:lnTo>
                    <a:pt x="16161" y="16270"/>
                  </a:lnTo>
                  <a:lnTo>
                    <a:pt x="16185" y="16270"/>
                  </a:lnTo>
                  <a:lnTo>
                    <a:pt x="16185" y="16258"/>
                  </a:lnTo>
                  <a:lnTo>
                    <a:pt x="16197" y="16258"/>
                  </a:lnTo>
                  <a:lnTo>
                    <a:pt x="16197" y="16246"/>
                  </a:lnTo>
                  <a:lnTo>
                    <a:pt x="16209" y="16258"/>
                  </a:lnTo>
                  <a:lnTo>
                    <a:pt x="16209" y="16246"/>
                  </a:lnTo>
                  <a:lnTo>
                    <a:pt x="16233" y="16246"/>
                  </a:lnTo>
                  <a:lnTo>
                    <a:pt x="16233" y="16234"/>
                  </a:lnTo>
                  <a:lnTo>
                    <a:pt x="16245" y="16246"/>
                  </a:lnTo>
                  <a:lnTo>
                    <a:pt x="16245" y="16234"/>
                  </a:lnTo>
                  <a:lnTo>
                    <a:pt x="16245" y="16221"/>
                  </a:lnTo>
                  <a:lnTo>
                    <a:pt x="16257" y="16234"/>
                  </a:lnTo>
                  <a:lnTo>
                    <a:pt x="16257" y="16221"/>
                  </a:lnTo>
                  <a:lnTo>
                    <a:pt x="16281" y="16221"/>
                  </a:lnTo>
                  <a:lnTo>
                    <a:pt x="16281" y="16209"/>
                  </a:lnTo>
                  <a:lnTo>
                    <a:pt x="16293" y="16221"/>
                  </a:lnTo>
                  <a:lnTo>
                    <a:pt x="16293" y="16209"/>
                  </a:lnTo>
                  <a:lnTo>
                    <a:pt x="16306" y="16209"/>
                  </a:lnTo>
                  <a:lnTo>
                    <a:pt x="16306" y="16197"/>
                  </a:lnTo>
                  <a:lnTo>
                    <a:pt x="16330" y="16197"/>
                  </a:lnTo>
                  <a:lnTo>
                    <a:pt x="16330" y="16185"/>
                  </a:lnTo>
                  <a:lnTo>
                    <a:pt x="16342" y="16197"/>
                  </a:lnTo>
                  <a:lnTo>
                    <a:pt x="16342" y="16185"/>
                  </a:lnTo>
                  <a:lnTo>
                    <a:pt x="16354" y="16185"/>
                  </a:lnTo>
                  <a:lnTo>
                    <a:pt x="16354" y="16173"/>
                  </a:lnTo>
                  <a:lnTo>
                    <a:pt x="16366" y="16185"/>
                  </a:lnTo>
                  <a:lnTo>
                    <a:pt x="16366" y="16173"/>
                  </a:lnTo>
                  <a:lnTo>
                    <a:pt x="16378" y="16173"/>
                  </a:lnTo>
                  <a:lnTo>
                    <a:pt x="16378" y="16161"/>
                  </a:lnTo>
                  <a:lnTo>
                    <a:pt x="16390" y="16173"/>
                  </a:lnTo>
                  <a:lnTo>
                    <a:pt x="16390" y="16161"/>
                  </a:lnTo>
                  <a:lnTo>
                    <a:pt x="16402" y="16161"/>
                  </a:lnTo>
                  <a:lnTo>
                    <a:pt x="16402" y="16149"/>
                  </a:lnTo>
                  <a:lnTo>
                    <a:pt x="16414" y="16161"/>
                  </a:lnTo>
                  <a:lnTo>
                    <a:pt x="16414" y="16149"/>
                  </a:lnTo>
                  <a:lnTo>
                    <a:pt x="16426" y="16149"/>
                  </a:lnTo>
                  <a:lnTo>
                    <a:pt x="16426" y="16137"/>
                  </a:lnTo>
                  <a:lnTo>
                    <a:pt x="16438" y="16149"/>
                  </a:lnTo>
                  <a:lnTo>
                    <a:pt x="16438" y="16137"/>
                  </a:lnTo>
                  <a:lnTo>
                    <a:pt x="16451" y="16137"/>
                  </a:lnTo>
                  <a:lnTo>
                    <a:pt x="16451" y="16125"/>
                  </a:lnTo>
                  <a:lnTo>
                    <a:pt x="16463" y="16137"/>
                  </a:lnTo>
                  <a:lnTo>
                    <a:pt x="16463" y="16125"/>
                  </a:lnTo>
                  <a:lnTo>
                    <a:pt x="16475" y="16137"/>
                  </a:lnTo>
                  <a:lnTo>
                    <a:pt x="16475" y="16125"/>
                  </a:lnTo>
                  <a:lnTo>
                    <a:pt x="16475" y="16113"/>
                  </a:lnTo>
                  <a:lnTo>
                    <a:pt x="16487" y="16125"/>
                  </a:lnTo>
                  <a:lnTo>
                    <a:pt x="16487" y="16113"/>
                  </a:lnTo>
                  <a:lnTo>
                    <a:pt x="16499" y="16113"/>
                  </a:lnTo>
                  <a:lnTo>
                    <a:pt x="16499" y="16101"/>
                  </a:lnTo>
                  <a:lnTo>
                    <a:pt x="16511" y="16113"/>
                  </a:lnTo>
                  <a:lnTo>
                    <a:pt x="16511" y="16101"/>
                  </a:lnTo>
                  <a:lnTo>
                    <a:pt x="16523" y="16113"/>
                  </a:lnTo>
                  <a:lnTo>
                    <a:pt x="16523" y="16101"/>
                  </a:lnTo>
                  <a:lnTo>
                    <a:pt x="16535" y="16101"/>
                  </a:lnTo>
                  <a:lnTo>
                    <a:pt x="16535" y="16088"/>
                  </a:lnTo>
                  <a:lnTo>
                    <a:pt x="16547" y="16088"/>
                  </a:lnTo>
                  <a:lnTo>
                    <a:pt x="16547" y="16076"/>
                  </a:lnTo>
                  <a:lnTo>
                    <a:pt x="16559" y="16088"/>
                  </a:lnTo>
                  <a:lnTo>
                    <a:pt x="16559" y="16076"/>
                  </a:lnTo>
                  <a:lnTo>
                    <a:pt x="16571" y="16088"/>
                  </a:lnTo>
                  <a:lnTo>
                    <a:pt x="16571" y="16076"/>
                  </a:lnTo>
                  <a:lnTo>
                    <a:pt x="16584" y="16076"/>
                  </a:lnTo>
                  <a:lnTo>
                    <a:pt x="16584" y="16064"/>
                  </a:lnTo>
                  <a:lnTo>
                    <a:pt x="16596" y="16076"/>
                  </a:lnTo>
                  <a:lnTo>
                    <a:pt x="16596" y="16064"/>
                  </a:lnTo>
                  <a:lnTo>
                    <a:pt x="16596" y="16052"/>
                  </a:lnTo>
                  <a:lnTo>
                    <a:pt x="16608" y="16064"/>
                  </a:lnTo>
                  <a:lnTo>
                    <a:pt x="16608" y="16052"/>
                  </a:lnTo>
                  <a:lnTo>
                    <a:pt x="16620" y="16064"/>
                  </a:lnTo>
                  <a:lnTo>
                    <a:pt x="16620" y="16052"/>
                  </a:lnTo>
                  <a:lnTo>
                    <a:pt x="16632" y="16052"/>
                  </a:lnTo>
                  <a:lnTo>
                    <a:pt x="16632" y="16040"/>
                  </a:lnTo>
                  <a:lnTo>
                    <a:pt x="16644" y="16052"/>
                  </a:lnTo>
                  <a:lnTo>
                    <a:pt x="16644" y="16040"/>
                  </a:lnTo>
                  <a:lnTo>
                    <a:pt x="16656" y="16040"/>
                  </a:lnTo>
                  <a:lnTo>
                    <a:pt x="16656" y="16028"/>
                  </a:lnTo>
                  <a:lnTo>
                    <a:pt x="16668" y="16040"/>
                  </a:lnTo>
                  <a:lnTo>
                    <a:pt x="16668" y="16028"/>
                  </a:lnTo>
                  <a:lnTo>
                    <a:pt x="16680" y="16028"/>
                  </a:lnTo>
                  <a:lnTo>
                    <a:pt x="16680" y="16016"/>
                  </a:lnTo>
                  <a:lnTo>
                    <a:pt x="16692" y="16028"/>
                  </a:lnTo>
                  <a:lnTo>
                    <a:pt x="16692" y="16016"/>
                  </a:lnTo>
                  <a:lnTo>
                    <a:pt x="16704" y="16016"/>
                  </a:lnTo>
                  <a:lnTo>
                    <a:pt x="16704" y="16004"/>
                  </a:lnTo>
                  <a:lnTo>
                    <a:pt x="16716" y="16016"/>
                  </a:lnTo>
                  <a:lnTo>
                    <a:pt x="16716" y="16004"/>
                  </a:lnTo>
                  <a:lnTo>
                    <a:pt x="16729" y="16004"/>
                  </a:lnTo>
                  <a:lnTo>
                    <a:pt x="16729" y="15992"/>
                  </a:lnTo>
                  <a:lnTo>
                    <a:pt x="16741" y="16004"/>
                  </a:lnTo>
                  <a:lnTo>
                    <a:pt x="16741" y="15992"/>
                  </a:lnTo>
                  <a:lnTo>
                    <a:pt x="16753" y="15992"/>
                  </a:lnTo>
                  <a:lnTo>
                    <a:pt x="16753" y="15980"/>
                  </a:lnTo>
                  <a:lnTo>
                    <a:pt x="16765" y="15992"/>
                  </a:lnTo>
                  <a:lnTo>
                    <a:pt x="16765" y="15980"/>
                  </a:lnTo>
                  <a:lnTo>
                    <a:pt x="16777" y="15992"/>
                  </a:lnTo>
                  <a:lnTo>
                    <a:pt x="16777" y="15980"/>
                  </a:lnTo>
                  <a:lnTo>
                    <a:pt x="16777" y="15968"/>
                  </a:lnTo>
                  <a:lnTo>
                    <a:pt x="16789" y="15980"/>
                  </a:lnTo>
                  <a:lnTo>
                    <a:pt x="16789" y="15968"/>
                  </a:lnTo>
                  <a:lnTo>
                    <a:pt x="16801" y="15968"/>
                  </a:lnTo>
                  <a:lnTo>
                    <a:pt x="16801" y="15956"/>
                  </a:lnTo>
                  <a:lnTo>
                    <a:pt x="16813" y="15968"/>
                  </a:lnTo>
                  <a:lnTo>
                    <a:pt x="16813" y="15956"/>
                  </a:lnTo>
                  <a:lnTo>
                    <a:pt x="16825" y="15968"/>
                  </a:lnTo>
                  <a:lnTo>
                    <a:pt x="16825" y="15956"/>
                  </a:lnTo>
                  <a:lnTo>
                    <a:pt x="16825" y="15943"/>
                  </a:lnTo>
                  <a:lnTo>
                    <a:pt x="16837" y="15956"/>
                  </a:lnTo>
                  <a:lnTo>
                    <a:pt x="16837" y="15943"/>
                  </a:lnTo>
                  <a:lnTo>
                    <a:pt x="16849" y="15943"/>
                  </a:lnTo>
                  <a:lnTo>
                    <a:pt x="16849" y="15931"/>
                  </a:lnTo>
                  <a:lnTo>
                    <a:pt x="16862" y="15943"/>
                  </a:lnTo>
                  <a:lnTo>
                    <a:pt x="16862" y="15931"/>
                  </a:lnTo>
                  <a:lnTo>
                    <a:pt x="16874" y="15943"/>
                  </a:lnTo>
                  <a:lnTo>
                    <a:pt x="16874" y="15931"/>
                  </a:lnTo>
                  <a:lnTo>
                    <a:pt x="16886" y="15931"/>
                  </a:lnTo>
                  <a:lnTo>
                    <a:pt x="16886" y="15919"/>
                  </a:lnTo>
                  <a:lnTo>
                    <a:pt x="16910" y="15919"/>
                  </a:lnTo>
                  <a:lnTo>
                    <a:pt x="16910" y="15907"/>
                  </a:lnTo>
                  <a:lnTo>
                    <a:pt x="16922" y="15919"/>
                  </a:lnTo>
                  <a:lnTo>
                    <a:pt x="16922" y="15907"/>
                  </a:lnTo>
                  <a:lnTo>
                    <a:pt x="16934" y="15907"/>
                  </a:lnTo>
                  <a:lnTo>
                    <a:pt x="16934" y="15895"/>
                  </a:lnTo>
                  <a:lnTo>
                    <a:pt x="16946" y="15907"/>
                  </a:lnTo>
                  <a:lnTo>
                    <a:pt x="16946" y="15895"/>
                  </a:lnTo>
                  <a:lnTo>
                    <a:pt x="16946" y="15883"/>
                  </a:lnTo>
                  <a:lnTo>
                    <a:pt x="16958" y="15895"/>
                  </a:lnTo>
                  <a:lnTo>
                    <a:pt x="16958" y="15883"/>
                  </a:lnTo>
                  <a:lnTo>
                    <a:pt x="16970" y="15895"/>
                  </a:lnTo>
                  <a:lnTo>
                    <a:pt x="16970" y="15883"/>
                  </a:lnTo>
                  <a:lnTo>
                    <a:pt x="16982" y="15883"/>
                  </a:lnTo>
                  <a:lnTo>
                    <a:pt x="16982" y="15871"/>
                  </a:lnTo>
                  <a:lnTo>
                    <a:pt x="16994" y="15883"/>
                  </a:lnTo>
                  <a:lnTo>
                    <a:pt x="16958"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2968150" y="640733"/>
              <a:ext cx="1259595" cy="1847414"/>
            </a:xfrm>
            <a:custGeom>
              <a:avLst/>
              <a:gdLst/>
              <a:ahLst/>
              <a:cxnLst/>
              <a:rect l="l" t="t" r="r" b="b"/>
              <a:pathLst>
                <a:path w="19969" h="29288" extrusionOk="0">
                  <a:moveTo>
                    <a:pt x="1" y="1"/>
                  </a:moveTo>
                  <a:lnTo>
                    <a:pt x="1" y="16040"/>
                  </a:lnTo>
                  <a:lnTo>
                    <a:pt x="12341" y="23329"/>
                  </a:lnTo>
                  <a:lnTo>
                    <a:pt x="14239" y="29287"/>
                  </a:lnTo>
                  <a:lnTo>
                    <a:pt x="14287" y="24368"/>
                  </a:lnTo>
                  <a:lnTo>
                    <a:pt x="19968" y="27474"/>
                  </a:lnTo>
                  <a:lnTo>
                    <a:pt x="19932" y="1150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2995589" y="687284"/>
              <a:ext cx="1204717" cy="1640772"/>
            </a:xfrm>
            <a:custGeom>
              <a:avLst/>
              <a:gdLst/>
              <a:ahLst/>
              <a:cxnLst/>
              <a:rect l="l" t="t" r="r" b="b"/>
              <a:pathLst>
                <a:path w="19099" h="26012" extrusionOk="0">
                  <a:moveTo>
                    <a:pt x="1" y="0"/>
                  </a:moveTo>
                  <a:lnTo>
                    <a:pt x="1" y="15061"/>
                  </a:lnTo>
                  <a:lnTo>
                    <a:pt x="12257" y="22313"/>
                  </a:lnTo>
                  <a:lnTo>
                    <a:pt x="13442" y="22917"/>
                  </a:lnTo>
                  <a:lnTo>
                    <a:pt x="19098" y="26011"/>
                  </a:lnTo>
                  <a:lnTo>
                    <a:pt x="19062" y="1101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2968150" y="640733"/>
              <a:ext cx="1257324" cy="1046897"/>
            </a:xfrm>
            <a:custGeom>
              <a:avLst/>
              <a:gdLst/>
              <a:ahLst/>
              <a:cxnLst/>
              <a:rect l="l" t="t" r="r" b="b"/>
              <a:pathLst>
                <a:path w="19933" h="16597" extrusionOk="0">
                  <a:moveTo>
                    <a:pt x="13" y="1"/>
                  </a:moveTo>
                  <a:lnTo>
                    <a:pt x="1" y="5090"/>
                  </a:lnTo>
                  <a:lnTo>
                    <a:pt x="19932" y="16596"/>
                  </a:lnTo>
                  <a:lnTo>
                    <a:pt x="19932" y="11508"/>
                  </a:lnTo>
                  <a:lnTo>
                    <a:pt x="13"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3122183" y="853114"/>
              <a:ext cx="183051" cy="215788"/>
            </a:xfrm>
            <a:custGeom>
              <a:avLst/>
              <a:gdLst/>
              <a:ahLst/>
              <a:cxnLst/>
              <a:rect l="l" t="t" r="r" b="b"/>
              <a:pathLst>
                <a:path w="2902" h="3421" extrusionOk="0">
                  <a:moveTo>
                    <a:pt x="864" y="1"/>
                  </a:moveTo>
                  <a:cubicBezTo>
                    <a:pt x="739" y="1"/>
                    <a:pt x="623" y="30"/>
                    <a:pt x="520" y="91"/>
                  </a:cubicBezTo>
                  <a:cubicBezTo>
                    <a:pt x="0" y="393"/>
                    <a:pt x="0" y="1360"/>
                    <a:pt x="520" y="2254"/>
                  </a:cubicBezTo>
                  <a:cubicBezTo>
                    <a:pt x="925" y="2968"/>
                    <a:pt x="1546" y="3420"/>
                    <a:pt x="2038" y="3420"/>
                  </a:cubicBezTo>
                  <a:cubicBezTo>
                    <a:pt x="2163" y="3420"/>
                    <a:pt x="2279" y="3391"/>
                    <a:pt x="2381" y="3330"/>
                  </a:cubicBezTo>
                  <a:cubicBezTo>
                    <a:pt x="2901" y="3028"/>
                    <a:pt x="2901" y="2061"/>
                    <a:pt x="2381" y="1167"/>
                  </a:cubicBezTo>
                  <a:cubicBezTo>
                    <a:pt x="1976" y="453"/>
                    <a:pt x="1356" y="1"/>
                    <a:pt x="864"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3174789" y="901620"/>
              <a:ext cx="77081" cy="98969"/>
            </a:xfrm>
            <a:custGeom>
              <a:avLst/>
              <a:gdLst/>
              <a:ahLst/>
              <a:cxnLst/>
              <a:rect l="l" t="t" r="r" b="b"/>
              <a:pathLst>
                <a:path w="1222" h="1569" extrusionOk="0">
                  <a:moveTo>
                    <a:pt x="343" y="1"/>
                  </a:moveTo>
                  <a:cubicBezTo>
                    <a:pt x="140" y="1"/>
                    <a:pt x="0" y="159"/>
                    <a:pt x="0" y="434"/>
                  </a:cubicBezTo>
                  <a:cubicBezTo>
                    <a:pt x="25" y="857"/>
                    <a:pt x="254" y="1256"/>
                    <a:pt x="617" y="1485"/>
                  </a:cubicBezTo>
                  <a:cubicBezTo>
                    <a:pt x="712" y="1542"/>
                    <a:pt x="802" y="1568"/>
                    <a:pt x="883" y="1568"/>
                  </a:cubicBezTo>
                  <a:cubicBezTo>
                    <a:pt x="1081" y="1568"/>
                    <a:pt x="1221" y="1409"/>
                    <a:pt x="1221" y="1135"/>
                  </a:cubicBezTo>
                  <a:cubicBezTo>
                    <a:pt x="1197" y="712"/>
                    <a:pt x="967" y="313"/>
                    <a:pt x="617" y="83"/>
                  </a:cubicBezTo>
                  <a:cubicBezTo>
                    <a:pt x="519" y="27"/>
                    <a:pt x="425" y="1"/>
                    <a:pt x="3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3164886" y="1001534"/>
              <a:ext cx="97644" cy="66610"/>
            </a:xfrm>
            <a:custGeom>
              <a:avLst/>
              <a:gdLst/>
              <a:ahLst/>
              <a:cxnLst/>
              <a:rect l="l" t="t" r="r" b="b"/>
              <a:pathLst>
                <a:path w="1548" h="1056" extrusionOk="0">
                  <a:moveTo>
                    <a:pt x="346" y="1"/>
                  </a:moveTo>
                  <a:cubicBezTo>
                    <a:pt x="207" y="1"/>
                    <a:pt x="88" y="49"/>
                    <a:pt x="0" y="143"/>
                  </a:cubicBezTo>
                  <a:cubicBezTo>
                    <a:pt x="206" y="445"/>
                    <a:pt x="460" y="699"/>
                    <a:pt x="774" y="880"/>
                  </a:cubicBezTo>
                  <a:cubicBezTo>
                    <a:pt x="947" y="999"/>
                    <a:pt x="1141" y="1055"/>
                    <a:pt x="1345" y="1055"/>
                  </a:cubicBezTo>
                  <a:cubicBezTo>
                    <a:pt x="1411" y="1055"/>
                    <a:pt x="1479" y="1049"/>
                    <a:pt x="1547" y="1038"/>
                  </a:cubicBezTo>
                  <a:cubicBezTo>
                    <a:pt x="1378" y="663"/>
                    <a:pt x="1112"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3010853" y="1071928"/>
              <a:ext cx="167029" cy="215473"/>
            </a:xfrm>
            <a:custGeom>
              <a:avLst/>
              <a:gdLst/>
              <a:ahLst/>
              <a:cxnLst/>
              <a:rect l="l" t="t" r="r" b="b"/>
              <a:pathLst>
                <a:path w="2648" h="3416" extrusionOk="0">
                  <a:moveTo>
                    <a:pt x="737" y="1"/>
                  </a:moveTo>
                  <a:cubicBezTo>
                    <a:pt x="301" y="1"/>
                    <a:pt x="1" y="346"/>
                    <a:pt x="1" y="949"/>
                  </a:cubicBezTo>
                  <a:cubicBezTo>
                    <a:pt x="1" y="1795"/>
                    <a:pt x="593" y="2810"/>
                    <a:pt x="1318" y="3233"/>
                  </a:cubicBezTo>
                  <a:cubicBezTo>
                    <a:pt x="1533" y="3357"/>
                    <a:pt x="1736" y="3415"/>
                    <a:pt x="1916" y="3415"/>
                  </a:cubicBezTo>
                  <a:cubicBezTo>
                    <a:pt x="2351" y="3415"/>
                    <a:pt x="2648" y="3071"/>
                    <a:pt x="2648" y="2472"/>
                  </a:cubicBezTo>
                  <a:cubicBezTo>
                    <a:pt x="2648" y="1626"/>
                    <a:pt x="2055" y="598"/>
                    <a:pt x="1318" y="175"/>
                  </a:cubicBezTo>
                  <a:cubicBezTo>
                    <a:pt x="1110" y="57"/>
                    <a:pt x="912" y="1"/>
                    <a:pt x="737" y="1"/>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3055827" y="1120119"/>
              <a:ext cx="76324" cy="99284"/>
            </a:xfrm>
            <a:custGeom>
              <a:avLst/>
              <a:gdLst/>
              <a:ahLst/>
              <a:cxnLst/>
              <a:rect l="l" t="t" r="r" b="b"/>
              <a:pathLst>
                <a:path w="1210" h="1574" extrusionOk="0">
                  <a:moveTo>
                    <a:pt x="332" y="0"/>
                  </a:moveTo>
                  <a:cubicBezTo>
                    <a:pt x="134" y="0"/>
                    <a:pt x="1" y="165"/>
                    <a:pt x="1" y="439"/>
                  </a:cubicBezTo>
                  <a:cubicBezTo>
                    <a:pt x="25" y="862"/>
                    <a:pt x="243" y="1261"/>
                    <a:pt x="605" y="1490"/>
                  </a:cubicBezTo>
                  <a:cubicBezTo>
                    <a:pt x="703" y="1546"/>
                    <a:pt x="796" y="1573"/>
                    <a:pt x="877" y="1573"/>
                  </a:cubicBezTo>
                  <a:cubicBezTo>
                    <a:pt x="1076" y="1573"/>
                    <a:pt x="1210" y="1414"/>
                    <a:pt x="1210" y="1140"/>
                  </a:cubicBezTo>
                  <a:cubicBezTo>
                    <a:pt x="1185" y="705"/>
                    <a:pt x="968" y="318"/>
                    <a:pt x="605" y="88"/>
                  </a:cubicBezTo>
                  <a:cubicBezTo>
                    <a:pt x="506" y="28"/>
                    <a:pt x="414" y="0"/>
                    <a:pt x="3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0"/>
            <p:cNvSpPr/>
            <p:nvPr/>
          </p:nvSpPr>
          <p:spPr>
            <a:xfrm>
              <a:off x="3045924" y="1220348"/>
              <a:ext cx="97644" cy="66610"/>
            </a:xfrm>
            <a:custGeom>
              <a:avLst/>
              <a:gdLst/>
              <a:ahLst/>
              <a:cxnLst/>
              <a:rect l="l" t="t" r="r" b="b"/>
              <a:pathLst>
                <a:path w="1548" h="1056" extrusionOk="0">
                  <a:moveTo>
                    <a:pt x="346" y="1"/>
                  </a:moveTo>
                  <a:cubicBezTo>
                    <a:pt x="208" y="1"/>
                    <a:pt x="88" y="49"/>
                    <a:pt x="1" y="143"/>
                  </a:cubicBezTo>
                  <a:cubicBezTo>
                    <a:pt x="206" y="445"/>
                    <a:pt x="460" y="687"/>
                    <a:pt x="774" y="880"/>
                  </a:cubicBezTo>
                  <a:cubicBezTo>
                    <a:pt x="947" y="999"/>
                    <a:pt x="1141" y="1055"/>
                    <a:pt x="1345" y="1055"/>
                  </a:cubicBezTo>
                  <a:cubicBezTo>
                    <a:pt x="1412" y="1055"/>
                    <a:pt x="1479" y="1049"/>
                    <a:pt x="1548" y="1037"/>
                  </a:cubicBezTo>
                  <a:cubicBezTo>
                    <a:pt x="1379" y="663"/>
                    <a:pt x="1113" y="349"/>
                    <a:pt x="774" y="131"/>
                  </a:cubicBezTo>
                  <a:cubicBezTo>
                    <a:pt x="622" y="43"/>
                    <a:pt x="476"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0"/>
            <p:cNvSpPr/>
            <p:nvPr/>
          </p:nvSpPr>
          <p:spPr>
            <a:xfrm>
              <a:off x="3992831" y="2017705"/>
              <a:ext cx="183051" cy="215347"/>
            </a:xfrm>
            <a:custGeom>
              <a:avLst/>
              <a:gdLst/>
              <a:ahLst/>
              <a:cxnLst/>
              <a:rect l="l" t="t" r="r" b="b"/>
              <a:pathLst>
                <a:path w="2902" h="3414" extrusionOk="0">
                  <a:moveTo>
                    <a:pt x="858" y="0"/>
                  </a:moveTo>
                  <a:cubicBezTo>
                    <a:pt x="737" y="0"/>
                    <a:pt x="622" y="27"/>
                    <a:pt x="520" y="84"/>
                  </a:cubicBezTo>
                  <a:cubicBezTo>
                    <a:pt x="1" y="387"/>
                    <a:pt x="1" y="1354"/>
                    <a:pt x="520" y="2248"/>
                  </a:cubicBezTo>
                  <a:cubicBezTo>
                    <a:pt x="935" y="2962"/>
                    <a:pt x="1550" y="3414"/>
                    <a:pt x="2045" y="3414"/>
                  </a:cubicBezTo>
                  <a:cubicBezTo>
                    <a:pt x="2171" y="3414"/>
                    <a:pt x="2289" y="3385"/>
                    <a:pt x="2394" y="3324"/>
                  </a:cubicBezTo>
                  <a:cubicBezTo>
                    <a:pt x="2901" y="3034"/>
                    <a:pt x="2901" y="2067"/>
                    <a:pt x="2394" y="1172"/>
                  </a:cubicBezTo>
                  <a:cubicBezTo>
                    <a:pt x="1976" y="454"/>
                    <a:pt x="1356" y="0"/>
                    <a:pt x="858" y="0"/>
                  </a:cubicBezTo>
                  <a:close/>
                </a:path>
              </a:pathLst>
            </a:custGeom>
            <a:solidFill>
              <a:srgbClr val="D4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4046194" y="2065833"/>
              <a:ext cx="76324" cy="99662"/>
            </a:xfrm>
            <a:custGeom>
              <a:avLst/>
              <a:gdLst/>
              <a:ahLst/>
              <a:cxnLst/>
              <a:rect l="l" t="t" r="r" b="b"/>
              <a:pathLst>
                <a:path w="1210" h="1580" extrusionOk="0">
                  <a:moveTo>
                    <a:pt x="333" y="0"/>
                  </a:moveTo>
                  <a:cubicBezTo>
                    <a:pt x="135" y="0"/>
                    <a:pt x="1" y="159"/>
                    <a:pt x="1" y="433"/>
                  </a:cubicBezTo>
                  <a:cubicBezTo>
                    <a:pt x="25" y="869"/>
                    <a:pt x="242" y="1255"/>
                    <a:pt x="605" y="1497"/>
                  </a:cubicBezTo>
                  <a:cubicBezTo>
                    <a:pt x="699" y="1553"/>
                    <a:pt x="789" y="1580"/>
                    <a:pt x="870" y="1580"/>
                  </a:cubicBezTo>
                  <a:cubicBezTo>
                    <a:pt x="1069" y="1580"/>
                    <a:pt x="1209" y="1418"/>
                    <a:pt x="1209" y="1134"/>
                  </a:cubicBezTo>
                  <a:cubicBezTo>
                    <a:pt x="1185" y="711"/>
                    <a:pt x="955" y="313"/>
                    <a:pt x="605" y="83"/>
                  </a:cubicBezTo>
                  <a:cubicBezTo>
                    <a:pt x="507" y="27"/>
                    <a:pt x="415" y="0"/>
                    <a:pt x="33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4036291" y="2165999"/>
              <a:ext cx="96887" cy="66358"/>
            </a:xfrm>
            <a:custGeom>
              <a:avLst/>
              <a:gdLst/>
              <a:ahLst/>
              <a:cxnLst/>
              <a:rect l="l" t="t" r="r" b="b"/>
              <a:pathLst>
                <a:path w="1536" h="1052" extrusionOk="0">
                  <a:moveTo>
                    <a:pt x="343" y="1"/>
                  </a:moveTo>
                  <a:cubicBezTo>
                    <a:pt x="202" y="1"/>
                    <a:pt x="83" y="50"/>
                    <a:pt x="0" y="139"/>
                  </a:cubicBezTo>
                  <a:cubicBezTo>
                    <a:pt x="194" y="441"/>
                    <a:pt x="460" y="695"/>
                    <a:pt x="762" y="888"/>
                  </a:cubicBezTo>
                  <a:cubicBezTo>
                    <a:pt x="934" y="997"/>
                    <a:pt x="1134" y="1051"/>
                    <a:pt x="1335" y="1051"/>
                  </a:cubicBezTo>
                  <a:cubicBezTo>
                    <a:pt x="1402" y="1051"/>
                    <a:pt x="1469" y="1045"/>
                    <a:pt x="1536" y="1033"/>
                  </a:cubicBezTo>
                  <a:cubicBezTo>
                    <a:pt x="1378" y="658"/>
                    <a:pt x="1100" y="344"/>
                    <a:pt x="762" y="127"/>
                  </a:cubicBezTo>
                  <a:cubicBezTo>
                    <a:pt x="613" y="41"/>
                    <a:pt x="469" y="1"/>
                    <a:pt x="343"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3333364" y="954100"/>
              <a:ext cx="296653" cy="234901"/>
            </a:xfrm>
            <a:custGeom>
              <a:avLst/>
              <a:gdLst/>
              <a:ahLst/>
              <a:cxnLst/>
              <a:rect l="l" t="t" r="r" b="b"/>
              <a:pathLst>
                <a:path w="4703" h="3724" extrusionOk="0">
                  <a:moveTo>
                    <a:pt x="0" y="1"/>
                  </a:moveTo>
                  <a:lnTo>
                    <a:pt x="0" y="1004"/>
                  </a:lnTo>
                  <a:lnTo>
                    <a:pt x="4702" y="3723"/>
                  </a:lnTo>
                  <a:lnTo>
                    <a:pt x="4702" y="2708"/>
                  </a:lnTo>
                  <a:lnTo>
                    <a:pt x="0" y="1"/>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3333364" y="1054771"/>
              <a:ext cx="355316" cy="257735"/>
            </a:xfrm>
            <a:custGeom>
              <a:avLst/>
              <a:gdLst/>
              <a:ahLst/>
              <a:cxnLst/>
              <a:rect l="l" t="t" r="r" b="b"/>
              <a:pathLst>
                <a:path w="5633" h="4086" extrusionOk="0">
                  <a:moveTo>
                    <a:pt x="0" y="0"/>
                  </a:moveTo>
                  <a:lnTo>
                    <a:pt x="0" y="834"/>
                  </a:lnTo>
                  <a:lnTo>
                    <a:pt x="5633" y="4086"/>
                  </a:lnTo>
                  <a:lnTo>
                    <a:pt x="5633" y="3252"/>
                  </a:lnTo>
                  <a:lnTo>
                    <a:pt x="0"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3003221" y="816907"/>
              <a:ext cx="89255" cy="80108"/>
            </a:xfrm>
            <a:custGeom>
              <a:avLst/>
              <a:gdLst/>
              <a:ahLst/>
              <a:cxnLst/>
              <a:rect l="l" t="t" r="r" b="b"/>
              <a:pathLst>
                <a:path w="1415" h="1270" extrusionOk="0">
                  <a:moveTo>
                    <a:pt x="593" y="0"/>
                  </a:moveTo>
                  <a:lnTo>
                    <a:pt x="1" y="290"/>
                  </a:lnTo>
                  <a:lnTo>
                    <a:pt x="593" y="1269"/>
                  </a:lnTo>
                  <a:lnTo>
                    <a:pt x="678" y="1209"/>
                  </a:lnTo>
                  <a:lnTo>
                    <a:pt x="255" y="508"/>
                  </a:lnTo>
                  <a:lnTo>
                    <a:pt x="255" y="508"/>
                  </a:lnTo>
                  <a:lnTo>
                    <a:pt x="1415" y="1172"/>
                  </a:lnTo>
                  <a:lnTo>
                    <a:pt x="1415" y="1052"/>
                  </a:lnTo>
                  <a:lnTo>
                    <a:pt x="255" y="375"/>
                  </a:lnTo>
                  <a:lnTo>
                    <a:pt x="690" y="169"/>
                  </a:lnTo>
                  <a:lnTo>
                    <a:pt x="5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3100800" y="1475179"/>
              <a:ext cx="851672" cy="643264"/>
            </a:xfrm>
            <a:custGeom>
              <a:avLst/>
              <a:gdLst/>
              <a:ahLst/>
              <a:cxnLst/>
              <a:rect l="l" t="t" r="r" b="b"/>
              <a:pathLst>
                <a:path w="13502" h="10198" extrusionOk="0">
                  <a:moveTo>
                    <a:pt x="555" y="0"/>
                  </a:moveTo>
                  <a:cubicBezTo>
                    <a:pt x="226" y="0"/>
                    <a:pt x="1" y="266"/>
                    <a:pt x="1" y="720"/>
                  </a:cubicBezTo>
                  <a:lnTo>
                    <a:pt x="1" y="1687"/>
                  </a:lnTo>
                  <a:cubicBezTo>
                    <a:pt x="37" y="2388"/>
                    <a:pt x="412" y="3041"/>
                    <a:pt x="1004" y="3428"/>
                  </a:cubicBezTo>
                  <a:lnTo>
                    <a:pt x="12499" y="10063"/>
                  </a:lnTo>
                  <a:cubicBezTo>
                    <a:pt x="12660" y="10155"/>
                    <a:pt x="12812" y="10198"/>
                    <a:pt x="12947" y="10198"/>
                  </a:cubicBezTo>
                  <a:cubicBezTo>
                    <a:pt x="13277" y="10198"/>
                    <a:pt x="13502" y="9938"/>
                    <a:pt x="13502" y="9483"/>
                  </a:cubicBezTo>
                  <a:lnTo>
                    <a:pt x="13502" y="8516"/>
                  </a:lnTo>
                  <a:cubicBezTo>
                    <a:pt x="13466" y="7803"/>
                    <a:pt x="13091" y="7163"/>
                    <a:pt x="12499" y="6776"/>
                  </a:cubicBezTo>
                  <a:lnTo>
                    <a:pt x="1004" y="140"/>
                  </a:lnTo>
                  <a:cubicBezTo>
                    <a:pt x="842" y="45"/>
                    <a:pt x="690" y="0"/>
                    <a:pt x="555"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3218249" y="1179348"/>
              <a:ext cx="852429" cy="732834"/>
            </a:xfrm>
            <a:custGeom>
              <a:avLst/>
              <a:gdLst/>
              <a:ahLst/>
              <a:cxnLst/>
              <a:rect l="l" t="t" r="r" b="b"/>
              <a:pathLst>
                <a:path w="13514" h="11618" extrusionOk="0">
                  <a:moveTo>
                    <a:pt x="559" y="1"/>
                  </a:moveTo>
                  <a:cubicBezTo>
                    <a:pt x="231" y="1"/>
                    <a:pt x="0" y="266"/>
                    <a:pt x="0" y="721"/>
                  </a:cubicBezTo>
                  <a:lnTo>
                    <a:pt x="0" y="3102"/>
                  </a:lnTo>
                  <a:cubicBezTo>
                    <a:pt x="37" y="3803"/>
                    <a:pt x="411" y="4455"/>
                    <a:pt x="1004" y="4842"/>
                  </a:cubicBezTo>
                  <a:lnTo>
                    <a:pt x="12498" y="11478"/>
                  </a:lnTo>
                  <a:cubicBezTo>
                    <a:pt x="12660" y="11573"/>
                    <a:pt x="12814" y="11618"/>
                    <a:pt x="12950" y="11618"/>
                  </a:cubicBezTo>
                  <a:cubicBezTo>
                    <a:pt x="13283" y="11618"/>
                    <a:pt x="13513" y="11352"/>
                    <a:pt x="13513" y="10898"/>
                  </a:cubicBezTo>
                  <a:lnTo>
                    <a:pt x="13513" y="8517"/>
                  </a:lnTo>
                  <a:cubicBezTo>
                    <a:pt x="13465" y="7803"/>
                    <a:pt x="13090" y="7163"/>
                    <a:pt x="12498" y="6776"/>
                  </a:cubicBezTo>
                  <a:lnTo>
                    <a:pt x="1004" y="140"/>
                  </a:lnTo>
                  <a:cubicBezTo>
                    <a:pt x="845" y="45"/>
                    <a:pt x="694" y="1"/>
                    <a:pt x="5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4111037" y="1439604"/>
              <a:ext cx="82379" cy="106349"/>
            </a:xfrm>
            <a:custGeom>
              <a:avLst/>
              <a:gdLst/>
              <a:ahLst/>
              <a:cxnLst/>
              <a:rect l="l" t="t" r="r" b="b"/>
              <a:pathLst>
                <a:path w="1306" h="1686" extrusionOk="0">
                  <a:moveTo>
                    <a:pt x="416" y="148"/>
                  </a:moveTo>
                  <a:cubicBezTo>
                    <a:pt x="487" y="148"/>
                    <a:pt x="568" y="171"/>
                    <a:pt x="653" y="221"/>
                  </a:cubicBezTo>
                  <a:cubicBezTo>
                    <a:pt x="979" y="426"/>
                    <a:pt x="1172" y="777"/>
                    <a:pt x="1197" y="1151"/>
                  </a:cubicBezTo>
                  <a:cubicBezTo>
                    <a:pt x="1197" y="1399"/>
                    <a:pt x="1075" y="1539"/>
                    <a:pt x="897" y="1539"/>
                  </a:cubicBezTo>
                  <a:cubicBezTo>
                    <a:pt x="824" y="1539"/>
                    <a:pt x="741" y="1515"/>
                    <a:pt x="653" y="1466"/>
                  </a:cubicBezTo>
                  <a:cubicBezTo>
                    <a:pt x="338" y="1260"/>
                    <a:pt x="133" y="910"/>
                    <a:pt x="121" y="535"/>
                  </a:cubicBezTo>
                  <a:cubicBezTo>
                    <a:pt x="121" y="287"/>
                    <a:pt x="242" y="148"/>
                    <a:pt x="416" y="148"/>
                  </a:cubicBezTo>
                  <a:close/>
                  <a:moveTo>
                    <a:pt x="367" y="0"/>
                  </a:moveTo>
                  <a:cubicBezTo>
                    <a:pt x="153" y="0"/>
                    <a:pt x="0" y="170"/>
                    <a:pt x="0" y="462"/>
                  </a:cubicBezTo>
                  <a:cubicBezTo>
                    <a:pt x="24" y="922"/>
                    <a:pt x="266" y="1345"/>
                    <a:pt x="653" y="1598"/>
                  </a:cubicBezTo>
                  <a:cubicBezTo>
                    <a:pt x="757" y="1658"/>
                    <a:pt x="856" y="1686"/>
                    <a:pt x="944" y="1686"/>
                  </a:cubicBezTo>
                  <a:cubicBezTo>
                    <a:pt x="1159" y="1686"/>
                    <a:pt x="1305" y="1516"/>
                    <a:pt x="1305" y="1224"/>
                  </a:cubicBezTo>
                  <a:cubicBezTo>
                    <a:pt x="1281" y="764"/>
                    <a:pt x="1039" y="341"/>
                    <a:pt x="653" y="88"/>
                  </a:cubicBezTo>
                  <a:cubicBezTo>
                    <a:pt x="551" y="28"/>
                    <a:pt x="454"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4149135" y="1468745"/>
              <a:ext cx="6939" cy="9966"/>
            </a:xfrm>
            <a:custGeom>
              <a:avLst/>
              <a:gdLst/>
              <a:ahLst/>
              <a:cxnLst/>
              <a:rect l="l" t="t" r="r" b="b"/>
              <a:pathLst>
                <a:path w="110" h="158" extrusionOk="0">
                  <a:moveTo>
                    <a:pt x="0" y="0"/>
                  </a:moveTo>
                  <a:lnTo>
                    <a:pt x="0" y="97"/>
                  </a:lnTo>
                  <a:lnTo>
                    <a:pt x="109" y="157"/>
                  </a:lnTo>
                  <a:lnTo>
                    <a:pt x="109" y="6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4149135" y="1481676"/>
              <a:ext cx="6939" cy="35891"/>
            </a:xfrm>
            <a:custGeom>
              <a:avLst/>
              <a:gdLst/>
              <a:ahLst/>
              <a:cxnLst/>
              <a:rect l="l" t="t" r="r" b="b"/>
              <a:pathLst>
                <a:path w="110" h="569" extrusionOk="0">
                  <a:moveTo>
                    <a:pt x="0" y="1"/>
                  </a:moveTo>
                  <a:lnTo>
                    <a:pt x="0" y="496"/>
                  </a:lnTo>
                  <a:lnTo>
                    <a:pt x="109" y="569"/>
                  </a:lnTo>
                  <a:lnTo>
                    <a:pt x="109" y="7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3928051" y="1324047"/>
              <a:ext cx="103699" cy="130634"/>
            </a:xfrm>
            <a:custGeom>
              <a:avLst/>
              <a:gdLst/>
              <a:ahLst/>
              <a:cxnLst/>
              <a:rect l="l" t="t" r="r" b="b"/>
              <a:pathLst>
                <a:path w="1644" h="2071" extrusionOk="0">
                  <a:moveTo>
                    <a:pt x="77" y="1"/>
                  </a:moveTo>
                  <a:cubicBezTo>
                    <a:pt x="30" y="1"/>
                    <a:pt x="0" y="39"/>
                    <a:pt x="0" y="107"/>
                  </a:cubicBezTo>
                  <a:lnTo>
                    <a:pt x="0" y="1122"/>
                  </a:lnTo>
                  <a:cubicBezTo>
                    <a:pt x="0" y="1231"/>
                    <a:pt x="61" y="1315"/>
                    <a:pt x="145" y="1376"/>
                  </a:cubicBezTo>
                  <a:lnTo>
                    <a:pt x="1136" y="1956"/>
                  </a:lnTo>
                  <a:cubicBezTo>
                    <a:pt x="1158" y="1965"/>
                    <a:pt x="1179" y="1970"/>
                    <a:pt x="1197" y="1970"/>
                  </a:cubicBezTo>
                  <a:cubicBezTo>
                    <a:pt x="1248" y="1970"/>
                    <a:pt x="1281" y="1934"/>
                    <a:pt x="1281" y="1871"/>
                  </a:cubicBezTo>
                  <a:lnTo>
                    <a:pt x="1281" y="1533"/>
                  </a:lnTo>
                  <a:lnTo>
                    <a:pt x="1608" y="2053"/>
                  </a:lnTo>
                  <a:cubicBezTo>
                    <a:pt x="1614" y="2065"/>
                    <a:pt x="1623" y="2071"/>
                    <a:pt x="1630" y="2071"/>
                  </a:cubicBezTo>
                  <a:cubicBezTo>
                    <a:pt x="1638" y="2071"/>
                    <a:pt x="1644" y="2065"/>
                    <a:pt x="1644" y="2053"/>
                  </a:cubicBezTo>
                  <a:lnTo>
                    <a:pt x="1644" y="1074"/>
                  </a:lnTo>
                  <a:cubicBezTo>
                    <a:pt x="1644" y="1049"/>
                    <a:pt x="1620" y="1025"/>
                    <a:pt x="1608" y="1025"/>
                  </a:cubicBezTo>
                  <a:lnTo>
                    <a:pt x="1281" y="1182"/>
                  </a:lnTo>
                  <a:lnTo>
                    <a:pt x="1281" y="844"/>
                  </a:lnTo>
                  <a:cubicBezTo>
                    <a:pt x="1281" y="747"/>
                    <a:pt x="1221" y="651"/>
                    <a:pt x="1136" y="602"/>
                  </a:cubicBezTo>
                  <a:lnTo>
                    <a:pt x="145" y="22"/>
                  </a:lnTo>
                  <a:cubicBezTo>
                    <a:pt x="120" y="8"/>
                    <a:pt x="97"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3754212" y="1193667"/>
              <a:ext cx="105276" cy="198568"/>
            </a:xfrm>
            <a:custGeom>
              <a:avLst/>
              <a:gdLst/>
              <a:ahLst/>
              <a:cxnLst/>
              <a:rect l="l" t="t" r="r" b="b"/>
              <a:pathLst>
                <a:path w="1669" h="3148" extrusionOk="0">
                  <a:moveTo>
                    <a:pt x="40" y="0"/>
                  </a:moveTo>
                  <a:cubicBezTo>
                    <a:pt x="25" y="0"/>
                    <a:pt x="12" y="17"/>
                    <a:pt x="12" y="34"/>
                  </a:cubicBezTo>
                  <a:cubicBezTo>
                    <a:pt x="0" y="614"/>
                    <a:pt x="145" y="1195"/>
                    <a:pt x="423" y="1714"/>
                  </a:cubicBezTo>
                  <a:cubicBezTo>
                    <a:pt x="689" y="2258"/>
                    <a:pt x="1076" y="2754"/>
                    <a:pt x="1547" y="3141"/>
                  </a:cubicBezTo>
                  <a:cubicBezTo>
                    <a:pt x="1556" y="3145"/>
                    <a:pt x="1567" y="3148"/>
                    <a:pt x="1577" y="3148"/>
                  </a:cubicBezTo>
                  <a:cubicBezTo>
                    <a:pt x="1593" y="3148"/>
                    <a:pt x="1608" y="3139"/>
                    <a:pt x="1608" y="3116"/>
                  </a:cubicBezTo>
                  <a:lnTo>
                    <a:pt x="1668" y="2742"/>
                  </a:lnTo>
                  <a:cubicBezTo>
                    <a:pt x="1668" y="2705"/>
                    <a:pt x="1644" y="2657"/>
                    <a:pt x="1620" y="2621"/>
                  </a:cubicBezTo>
                  <a:lnTo>
                    <a:pt x="1318" y="2331"/>
                  </a:lnTo>
                  <a:cubicBezTo>
                    <a:pt x="1291" y="2304"/>
                    <a:pt x="1263" y="2290"/>
                    <a:pt x="1236" y="2290"/>
                  </a:cubicBezTo>
                  <a:cubicBezTo>
                    <a:pt x="1227" y="2290"/>
                    <a:pt x="1218" y="2291"/>
                    <a:pt x="1209" y="2294"/>
                  </a:cubicBezTo>
                  <a:lnTo>
                    <a:pt x="1076" y="2355"/>
                  </a:lnTo>
                  <a:cubicBezTo>
                    <a:pt x="883" y="2137"/>
                    <a:pt x="726" y="1896"/>
                    <a:pt x="605" y="1642"/>
                  </a:cubicBezTo>
                  <a:cubicBezTo>
                    <a:pt x="484" y="1400"/>
                    <a:pt x="387" y="1134"/>
                    <a:pt x="339" y="868"/>
                  </a:cubicBezTo>
                  <a:lnTo>
                    <a:pt x="472" y="832"/>
                  </a:lnTo>
                  <a:cubicBezTo>
                    <a:pt x="508" y="820"/>
                    <a:pt x="520" y="784"/>
                    <a:pt x="520" y="735"/>
                  </a:cubicBezTo>
                  <a:lnTo>
                    <a:pt x="484" y="348"/>
                  </a:lnTo>
                  <a:cubicBezTo>
                    <a:pt x="484" y="300"/>
                    <a:pt x="460" y="264"/>
                    <a:pt x="423" y="240"/>
                  </a:cubicBezTo>
                  <a:lnTo>
                    <a:pt x="61" y="10"/>
                  </a:lnTo>
                  <a:cubicBezTo>
                    <a:pt x="54" y="3"/>
                    <a:pt x="47"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2349115" y="3345539"/>
              <a:ext cx="157126" cy="82064"/>
            </a:xfrm>
            <a:custGeom>
              <a:avLst/>
              <a:gdLst/>
              <a:ahLst/>
              <a:cxnLst/>
              <a:rect l="l" t="t" r="r" b="b"/>
              <a:pathLst>
                <a:path w="2491" h="1301" extrusionOk="0">
                  <a:moveTo>
                    <a:pt x="1254" y="1"/>
                  </a:moveTo>
                  <a:cubicBezTo>
                    <a:pt x="969" y="1"/>
                    <a:pt x="683" y="70"/>
                    <a:pt x="423" y="210"/>
                  </a:cubicBezTo>
                  <a:cubicBezTo>
                    <a:pt x="0" y="476"/>
                    <a:pt x="25" y="887"/>
                    <a:pt x="472" y="1128"/>
                  </a:cubicBezTo>
                  <a:cubicBezTo>
                    <a:pt x="713" y="1243"/>
                    <a:pt x="974" y="1301"/>
                    <a:pt x="1235" y="1301"/>
                  </a:cubicBezTo>
                  <a:cubicBezTo>
                    <a:pt x="1522" y="1301"/>
                    <a:pt x="1808" y="1231"/>
                    <a:pt x="2067" y="1092"/>
                  </a:cubicBezTo>
                  <a:cubicBezTo>
                    <a:pt x="2490" y="826"/>
                    <a:pt x="2466" y="427"/>
                    <a:pt x="2007" y="173"/>
                  </a:cubicBezTo>
                  <a:cubicBezTo>
                    <a:pt x="1771" y="58"/>
                    <a:pt x="1513"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372769" y="3360236"/>
              <a:ext cx="102942" cy="54310"/>
            </a:xfrm>
            <a:custGeom>
              <a:avLst/>
              <a:gdLst/>
              <a:ahLst/>
              <a:cxnLst/>
              <a:rect l="l" t="t" r="r" b="b"/>
              <a:pathLst>
                <a:path w="1632" h="861" extrusionOk="0">
                  <a:moveTo>
                    <a:pt x="411" y="1"/>
                  </a:moveTo>
                  <a:cubicBezTo>
                    <a:pt x="375" y="13"/>
                    <a:pt x="338" y="25"/>
                    <a:pt x="302" y="49"/>
                  </a:cubicBezTo>
                  <a:cubicBezTo>
                    <a:pt x="0" y="243"/>
                    <a:pt x="24" y="545"/>
                    <a:pt x="363" y="726"/>
                  </a:cubicBezTo>
                  <a:cubicBezTo>
                    <a:pt x="547" y="815"/>
                    <a:pt x="746" y="861"/>
                    <a:pt x="945" y="861"/>
                  </a:cubicBezTo>
                  <a:cubicBezTo>
                    <a:pt x="1151" y="861"/>
                    <a:pt x="1357" y="812"/>
                    <a:pt x="1547" y="714"/>
                  </a:cubicBezTo>
                  <a:cubicBezTo>
                    <a:pt x="1571" y="690"/>
                    <a:pt x="1608" y="678"/>
                    <a:pt x="1632" y="654"/>
                  </a:cubicBezTo>
                  <a:cubicBezTo>
                    <a:pt x="1475" y="508"/>
                    <a:pt x="1305" y="388"/>
                    <a:pt x="1112" y="291"/>
                  </a:cubicBezTo>
                  <a:cubicBezTo>
                    <a:pt x="882" y="170"/>
                    <a:pt x="653" y="73"/>
                    <a:pt x="4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377311" y="3380863"/>
              <a:ext cx="65664" cy="34062"/>
            </a:xfrm>
            <a:custGeom>
              <a:avLst/>
              <a:gdLst/>
              <a:ahLst/>
              <a:cxnLst/>
              <a:rect l="l" t="t" r="r" b="b"/>
              <a:pathLst>
                <a:path w="1041" h="540" extrusionOk="0">
                  <a:moveTo>
                    <a:pt x="25" y="0"/>
                  </a:moveTo>
                  <a:lnTo>
                    <a:pt x="25" y="0"/>
                  </a:lnTo>
                  <a:cubicBezTo>
                    <a:pt x="1" y="145"/>
                    <a:pt x="97" y="290"/>
                    <a:pt x="291" y="399"/>
                  </a:cubicBezTo>
                  <a:cubicBezTo>
                    <a:pt x="476" y="497"/>
                    <a:pt x="685" y="539"/>
                    <a:pt x="892" y="539"/>
                  </a:cubicBezTo>
                  <a:cubicBezTo>
                    <a:pt x="942" y="539"/>
                    <a:pt x="991" y="537"/>
                    <a:pt x="1040" y="532"/>
                  </a:cubicBezTo>
                  <a:cubicBezTo>
                    <a:pt x="968" y="375"/>
                    <a:pt x="847" y="254"/>
                    <a:pt x="702" y="181"/>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2464987" y="3377961"/>
              <a:ext cx="25231" cy="16463"/>
            </a:xfrm>
            <a:custGeom>
              <a:avLst/>
              <a:gdLst/>
              <a:ahLst/>
              <a:cxnLst/>
              <a:rect l="l" t="t" r="r" b="b"/>
              <a:pathLst>
                <a:path w="400" h="261" extrusionOk="0">
                  <a:moveTo>
                    <a:pt x="31" y="1"/>
                  </a:moveTo>
                  <a:cubicBezTo>
                    <a:pt x="25" y="1"/>
                    <a:pt x="19" y="4"/>
                    <a:pt x="13" y="10"/>
                  </a:cubicBezTo>
                  <a:cubicBezTo>
                    <a:pt x="1" y="10"/>
                    <a:pt x="1" y="22"/>
                    <a:pt x="13" y="34"/>
                  </a:cubicBezTo>
                  <a:lnTo>
                    <a:pt x="254" y="252"/>
                  </a:lnTo>
                  <a:cubicBezTo>
                    <a:pt x="260" y="258"/>
                    <a:pt x="266" y="261"/>
                    <a:pt x="272" y="261"/>
                  </a:cubicBezTo>
                  <a:cubicBezTo>
                    <a:pt x="279" y="261"/>
                    <a:pt x="285" y="258"/>
                    <a:pt x="291" y="252"/>
                  </a:cubicBezTo>
                  <a:cubicBezTo>
                    <a:pt x="303" y="252"/>
                    <a:pt x="315" y="240"/>
                    <a:pt x="303" y="227"/>
                  </a:cubicBezTo>
                  <a:lnTo>
                    <a:pt x="121" y="70"/>
                  </a:lnTo>
                  <a:lnTo>
                    <a:pt x="121" y="70"/>
                  </a:lnTo>
                  <a:lnTo>
                    <a:pt x="339" y="119"/>
                  </a:lnTo>
                  <a:cubicBezTo>
                    <a:pt x="351" y="119"/>
                    <a:pt x="375" y="119"/>
                    <a:pt x="387" y="107"/>
                  </a:cubicBezTo>
                  <a:cubicBezTo>
                    <a:pt x="399" y="95"/>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2410868" y="3351090"/>
              <a:ext cx="29016" cy="13814"/>
            </a:xfrm>
            <a:custGeom>
              <a:avLst/>
              <a:gdLst/>
              <a:ahLst/>
              <a:cxnLst/>
              <a:rect l="l" t="t" r="r" b="b"/>
              <a:pathLst>
                <a:path w="460" h="219" extrusionOk="0">
                  <a:moveTo>
                    <a:pt x="266" y="1"/>
                  </a:moveTo>
                  <a:cubicBezTo>
                    <a:pt x="242" y="13"/>
                    <a:pt x="230" y="25"/>
                    <a:pt x="242" y="37"/>
                  </a:cubicBezTo>
                  <a:lnTo>
                    <a:pt x="339" y="158"/>
                  </a:lnTo>
                  <a:lnTo>
                    <a:pt x="339" y="158"/>
                  </a:lnTo>
                  <a:lnTo>
                    <a:pt x="49" y="61"/>
                  </a:lnTo>
                  <a:cubicBezTo>
                    <a:pt x="45" y="58"/>
                    <a:pt x="42" y="56"/>
                    <a:pt x="38" y="56"/>
                  </a:cubicBezTo>
                  <a:cubicBezTo>
                    <a:pt x="29" y="56"/>
                    <a:pt x="17" y="65"/>
                    <a:pt x="0" y="73"/>
                  </a:cubicBezTo>
                  <a:cubicBezTo>
                    <a:pt x="0" y="73"/>
                    <a:pt x="0" y="97"/>
                    <a:pt x="12" y="97"/>
                  </a:cubicBezTo>
                  <a:lnTo>
                    <a:pt x="37" y="97"/>
                  </a:lnTo>
                  <a:lnTo>
                    <a:pt x="423" y="218"/>
                  </a:lnTo>
                  <a:lnTo>
                    <a:pt x="460" y="218"/>
                  </a:lnTo>
                  <a:lnTo>
                    <a:pt x="460" y="194"/>
                  </a:lnTo>
                  <a:lnTo>
                    <a:pt x="303" y="13"/>
                  </a:lnTo>
                  <a:cubicBezTo>
                    <a:pt x="290"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1685801" y="2720383"/>
              <a:ext cx="156369" cy="82884"/>
            </a:xfrm>
            <a:custGeom>
              <a:avLst/>
              <a:gdLst/>
              <a:ahLst/>
              <a:cxnLst/>
              <a:rect l="l" t="t" r="r" b="b"/>
              <a:pathLst>
                <a:path w="2479" h="1314" extrusionOk="0">
                  <a:moveTo>
                    <a:pt x="1126" y="0"/>
                  </a:moveTo>
                  <a:cubicBezTo>
                    <a:pt x="905" y="0"/>
                    <a:pt x="683" y="42"/>
                    <a:pt x="472" y="125"/>
                  </a:cubicBezTo>
                  <a:cubicBezTo>
                    <a:pt x="25" y="342"/>
                    <a:pt x="1" y="753"/>
                    <a:pt x="436" y="1043"/>
                  </a:cubicBezTo>
                  <a:cubicBezTo>
                    <a:pt x="717" y="1223"/>
                    <a:pt x="1036" y="1313"/>
                    <a:pt x="1358" y="1313"/>
                  </a:cubicBezTo>
                  <a:cubicBezTo>
                    <a:pt x="1577" y="1313"/>
                    <a:pt x="1797" y="1272"/>
                    <a:pt x="2007" y="1188"/>
                  </a:cubicBezTo>
                  <a:cubicBezTo>
                    <a:pt x="2467" y="971"/>
                    <a:pt x="2479" y="560"/>
                    <a:pt x="2056" y="270"/>
                  </a:cubicBezTo>
                  <a:cubicBezTo>
                    <a:pt x="1775" y="90"/>
                    <a:pt x="1452" y="0"/>
                    <a:pt x="1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1710212" y="2732052"/>
              <a:ext cx="100735" cy="58473"/>
            </a:xfrm>
            <a:custGeom>
              <a:avLst/>
              <a:gdLst/>
              <a:ahLst/>
              <a:cxnLst/>
              <a:rect l="l" t="t" r="r" b="b"/>
              <a:pathLst>
                <a:path w="1597" h="927" extrusionOk="0">
                  <a:moveTo>
                    <a:pt x="448" y="0"/>
                  </a:moveTo>
                  <a:cubicBezTo>
                    <a:pt x="412" y="12"/>
                    <a:pt x="375" y="24"/>
                    <a:pt x="339" y="37"/>
                  </a:cubicBezTo>
                  <a:cubicBezTo>
                    <a:pt x="13" y="194"/>
                    <a:pt x="1" y="508"/>
                    <a:pt x="327" y="725"/>
                  </a:cubicBezTo>
                  <a:cubicBezTo>
                    <a:pt x="539" y="857"/>
                    <a:pt x="781" y="927"/>
                    <a:pt x="1025" y="927"/>
                  </a:cubicBezTo>
                  <a:cubicBezTo>
                    <a:pt x="1185" y="927"/>
                    <a:pt x="1346" y="897"/>
                    <a:pt x="1499" y="834"/>
                  </a:cubicBezTo>
                  <a:cubicBezTo>
                    <a:pt x="1536" y="822"/>
                    <a:pt x="1560" y="810"/>
                    <a:pt x="1596" y="786"/>
                  </a:cubicBezTo>
                  <a:cubicBezTo>
                    <a:pt x="1451" y="629"/>
                    <a:pt x="1294" y="484"/>
                    <a:pt x="1113" y="363"/>
                  </a:cubicBezTo>
                  <a:cubicBezTo>
                    <a:pt x="907" y="218"/>
                    <a:pt x="677" y="97"/>
                    <a:pt x="448"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1714059" y="2751101"/>
              <a:ext cx="62573" cy="39676"/>
            </a:xfrm>
            <a:custGeom>
              <a:avLst/>
              <a:gdLst/>
              <a:ahLst/>
              <a:cxnLst/>
              <a:rect l="l" t="t" r="r" b="b"/>
              <a:pathLst>
                <a:path w="992" h="629" extrusionOk="0">
                  <a:moveTo>
                    <a:pt x="36" y="0"/>
                  </a:moveTo>
                  <a:lnTo>
                    <a:pt x="36" y="0"/>
                  </a:lnTo>
                  <a:cubicBezTo>
                    <a:pt x="0" y="133"/>
                    <a:pt x="73" y="303"/>
                    <a:pt x="266" y="423"/>
                  </a:cubicBezTo>
                  <a:cubicBezTo>
                    <a:pt x="483" y="556"/>
                    <a:pt x="737" y="629"/>
                    <a:pt x="991" y="629"/>
                  </a:cubicBezTo>
                  <a:cubicBezTo>
                    <a:pt x="943" y="472"/>
                    <a:pt x="834" y="327"/>
                    <a:pt x="689" y="242"/>
                  </a:cubicBezTo>
                  <a:cubicBezTo>
                    <a:pt x="496" y="121"/>
                    <a:pt x="266" y="37"/>
                    <a:pt x="36"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1802493" y="2757977"/>
              <a:ext cx="23654" cy="16842"/>
            </a:xfrm>
            <a:custGeom>
              <a:avLst/>
              <a:gdLst/>
              <a:ahLst/>
              <a:cxnLst/>
              <a:rect l="l" t="t" r="r" b="b"/>
              <a:pathLst>
                <a:path w="375" h="267" extrusionOk="0">
                  <a:moveTo>
                    <a:pt x="0" y="0"/>
                  </a:moveTo>
                  <a:cubicBezTo>
                    <a:pt x="0" y="12"/>
                    <a:pt x="0" y="24"/>
                    <a:pt x="0" y="24"/>
                  </a:cubicBezTo>
                  <a:lnTo>
                    <a:pt x="218" y="266"/>
                  </a:lnTo>
                  <a:lnTo>
                    <a:pt x="254" y="266"/>
                  </a:lnTo>
                  <a:cubicBezTo>
                    <a:pt x="266" y="266"/>
                    <a:pt x="278" y="254"/>
                    <a:pt x="266" y="242"/>
                  </a:cubicBezTo>
                  <a:lnTo>
                    <a:pt x="109" y="61"/>
                  </a:lnTo>
                  <a:lnTo>
                    <a:pt x="314" y="133"/>
                  </a:lnTo>
                  <a:cubicBezTo>
                    <a:pt x="320" y="139"/>
                    <a:pt x="329" y="142"/>
                    <a:pt x="339" y="142"/>
                  </a:cubicBezTo>
                  <a:cubicBezTo>
                    <a:pt x="348" y="142"/>
                    <a:pt x="357" y="139"/>
                    <a:pt x="363" y="133"/>
                  </a:cubicBezTo>
                  <a:cubicBezTo>
                    <a:pt x="375" y="121"/>
                    <a:pt x="363" y="109"/>
                    <a:pt x="351" y="109"/>
                  </a:cubicBezTo>
                  <a:lnTo>
                    <a:pt x="48"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1751401" y="2726375"/>
              <a:ext cx="27502" cy="14886"/>
            </a:xfrm>
            <a:custGeom>
              <a:avLst/>
              <a:gdLst/>
              <a:ahLst/>
              <a:cxnLst/>
              <a:rect l="l" t="t" r="r" b="b"/>
              <a:pathLst>
                <a:path w="436" h="236" extrusionOk="0">
                  <a:moveTo>
                    <a:pt x="279" y="1"/>
                  </a:moveTo>
                  <a:cubicBezTo>
                    <a:pt x="274" y="1"/>
                    <a:pt x="270" y="2"/>
                    <a:pt x="266" y="6"/>
                  </a:cubicBezTo>
                  <a:cubicBezTo>
                    <a:pt x="254" y="6"/>
                    <a:pt x="254" y="18"/>
                    <a:pt x="254" y="30"/>
                  </a:cubicBezTo>
                  <a:lnTo>
                    <a:pt x="339" y="163"/>
                  </a:lnTo>
                  <a:lnTo>
                    <a:pt x="339" y="163"/>
                  </a:lnTo>
                  <a:lnTo>
                    <a:pt x="61" y="30"/>
                  </a:lnTo>
                  <a:lnTo>
                    <a:pt x="12" y="30"/>
                  </a:lnTo>
                  <a:cubicBezTo>
                    <a:pt x="0" y="42"/>
                    <a:pt x="0" y="54"/>
                    <a:pt x="12" y="54"/>
                  </a:cubicBezTo>
                  <a:lnTo>
                    <a:pt x="24" y="66"/>
                  </a:lnTo>
                  <a:lnTo>
                    <a:pt x="387" y="235"/>
                  </a:lnTo>
                  <a:lnTo>
                    <a:pt x="435" y="235"/>
                  </a:lnTo>
                  <a:cubicBezTo>
                    <a:pt x="435" y="223"/>
                    <a:pt x="435" y="211"/>
                    <a:pt x="435" y="211"/>
                  </a:cubicBezTo>
                  <a:lnTo>
                    <a:pt x="315"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1767422" y="3273064"/>
              <a:ext cx="157063" cy="81433"/>
            </a:xfrm>
            <a:custGeom>
              <a:avLst/>
              <a:gdLst/>
              <a:ahLst/>
              <a:cxnLst/>
              <a:rect l="l" t="t" r="r" b="b"/>
              <a:pathLst>
                <a:path w="2490" h="1291" extrusionOk="0">
                  <a:moveTo>
                    <a:pt x="1245" y="0"/>
                  </a:moveTo>
                  <a:cubicBezTo>
                    <a:pt x="963" y="0"/>
                    <a:pt x="680" y="67"/>
                    <a:pt x="423" y="198"/>
                  </a:cubicBezTo>
                  <a:cubicBezTo>
                    <a:pt x="0" y="464"/>
                    <a:pt x="24" y="875"/>
                    <a:pt x="471" y="1117"/>
                  </a:cubicBezTo>
                  <a:cubicBezTo>
                    <a:pt x="716" y="1233"/>
                    <a:pt x="980" y="1291"/>
                    <a:pt x="1244" y="1291"/>
                  </a:cubicBezTo>
                  <a:cubicBezTo>
                    <a:pt x="1527" y="1291"/>
                    <a:pt x="1810" y="1224"/>
                    <a:pt x="2067" y="1093"/>
                  </a:cubicBezTo>
                  <a:cubicBezTo>
                    <a:pt x="2490" y="827"/>
                    <a:pt x="2466" y="416"/>
                    <a:pt x="2007" y="174"/>
                  </a:cubicBezTo>
                  <a:cubicBezTo>
                    <a:pt x="1768" y="58"/>
                    <a:pt x="1507" y="0"/>
                    <a:pt x="1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1791770" y="3287067"/>
              <a:ext cx="102249" cy="55067"/>
            </a:xfrm>
            <a:custGeom>
              <a:avLst/>
              <a:gdLst/>
              <a:ahLst/>
              <a:cxnLst/>
              <a:rect l="l" t="t" r="r" b="b"/>
              <a:pathLst>
                <a:path w="1621" h="873" extrusionOk="0">
                  <a:moveTo>
                    <a:pt x="400" y="0"/>
                  </a:moveTo>
                  <a:cubicBezTo>
                    <a:pt x="363" y="13"/>
                    <a:pt x="327" y="37"/>
                    <a:pt x="303" y="61"/>
                  </a:cubicBezTo>
                  <a:cubicBezTo>
                    <a:pt x="1" y="242"/>
                    <a:pt x="13" y="544"/>
                    <a:pt x="351" y="738"/>
                  </a:cubicBezTo>
                  <a:cubicBezTo>
                    <a:pt x="536" y="827"/>
                    <a:pt x="735" y="872"/>
                    <a:pt x="934" y="872"/>
                  </a:cubicBezTo>
                  <a:cubicBezTo>
                    <a:pt x="1140" y="872"/>
                    <a:pt x="1346" y="824"/>
                    <a:pt x="1536" y="726"/>
                  </a:cubicBezTo>
                  <a:cubicBezTo>
                    <a:pt x="1560" y="702"/>
                    <a:pt x="1596" y="677"/>
                    <a:pt x="1621" y="653"/>
                  </a:cubicBezTo>
                  <a:cubicBezTo>
                    <a:pt x="1463" y="508"/>
                    <a:pt x="1282" y="387"/>
                    <a:pt x="1101" y="291"/>
                  </a:cubicBezTo>
                  <a:cubicBezTo>
                    <a:pt x="871" y="170"/>
                    <a:pt x="641" y="73"/>
                    <a:pt x="40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1795617" y="3308387"/>
              <a:ext cx="65601" cy="33620"/>
            </a:xfrm>
            <a:custGeom>
              <a:avLst/>
              <a:gdLst/>
              <a:ahLst/>
              <a:cxnLst/>
              <a:rect l="l" t="t" r="r" b="b"/>
              <a:pathLst>
                <a:path w="1040" h="533" extrusionOk="0">
                  <a:moveTo>
                    <a:pt x="24" y="1"/>
                  </a:moveTo>
                  <a:cubicBezTo>
                    <a:pt x="0" y="146"/>
                    <a:pt x="97" y="291"/>
                    <a:pt x="290" y="400"/>
                  </a:cubicBezTo>
                  <a:cubicBezTo>
                    <a:pt x="469" y="485"/>
                    <a:pt x="670" y="533"/>
                    <a:pt x="870" y="533"/>
                  </a:cubicBezTo>
                  <a:cubicBezTo>
                    <a:pt x="927" y="533"/>
                    <a:pt x="984" y="529"/>
                    <a:pt x="1040" y="521"/>
                  </a:cubicBezTo>
                  <a:cubicBezTo>
                    <a:pt x="967" y="364"/>
                    <a:pt x="846" y="243"/>
                    <a:pt x="701" y="170"/>
                  </a:cubicBezTo>
                  <a:cubicBezTo>
                    <a:pt x="484" y="73"/>
                    <a:pt x="254" y="13"/>
                    <a:pt x="24"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1883294" y="3305549"/>
              <a:ext cx="25231" cy="16211"/>
            </a:xfrm>
            <a:custGeom>
              <a:avLst/>
              <a:gdLst/>
              <a:ahLst/>
              <a:cxnLst/>
              <a:rect l="l" t="t" r="r" b="b"/>
              <a:pathLst>
                <a:path w="400" h="257" extrusionOk="0">
                  <a:moveTo>
                    <a:pt x="31" y="1"/>
                  </a:moveTo>
                  <a:cubicBezTo>
                    <a:pt x="24" y="1"/>
                    <a:pt x="18" y="4"/>
                    <a:pt x="12" y="10"/>
                  </a:cubicBezTo>
                  <a:cubicBezTo>
                    <a:pt x="0" y="10"/>
                    <a:pt x="0" y="34"/>
                    <a:pt x="12" y="34"/>
                  </a:cubicBezTo>
                  <a:lnTo>
                    <a:pt x="254" y="239"/>
                  </a:lnTo>
                  <a:cubicBezTo>
                    <a:pt x="263" y="248"/>
                    <a:pt x="271" y="256"/>
                    <a:pt x="284" y="256"/>
                  </a:cubicBezTo>
                  <a:cubicBezTo>
                    <a:pt x="289" y="256"/>
                    <a:pt x="295" y="255"/>
                    <a:pt x="302" y="251"/>
                  </a:cubicBezTo>
                  <a:cubicBezTo>
                    <a:pt x="302" y="251"/>
                    <a:pt x="315" y="239"/>
                    <a:pt x="302" y="227"/>
                  </a:cubicBezTo>
                  <a:lnTo>
                    <a:pt x="133" y="70"/>
                  </a:lnTo>
                  <a:lnTo>
                    <a:pt x="339" y="118"/>
                  </a:lnTo>
                  <a:cubicBezTo>
                    <a:pt x="363" y="118"/>
                    <a:pt x="375" y="118"/>
                    <a:pt x="387" y="106"/>
                  </a:cubicBezTo>
                  <a:cubicBezTo>
                    <a:pt x="399" y="94"/>
                    <a:pt x="387" y="82"/>
                    <a:pt x="363" y="82"/>
                  </a:cubicBezTo>
                  <a:lnTo>
                    <a:pt x="49" y="10"/>
                  </a:lnTo>
                  <a:cubicBezTo>
                    <a:pt x="43" y="4"/>
                    <a:pt x="37" y="1"/>
                    <a:pt x="3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1829174" y="3278362"/>
              <a:ext cx="29773" cy="13940"/>
            </a:xfrm>
            <a:custGeom>
              <a:avLst/>
              <a:gdLst/>
              <a:ahLst/>
              <a:cxnLst/>
              <a:rect l="l" t="t" r="r" b="b"/>
              <a:pathLst>
                <a:path w="472" h="221" extrusionOk="0">
                  <a:moveTo>
                    <a:pt x="279" y="1"/>
                  </a:moveTo>
                  <a:cubicBezTo>
                    <a:pt x="274" y="1"/>
                    <a:pt x="270" y="2"/>
                    <a:pt x="266" y="6"/>
                  </a:cubicBezTo>
                  <a:cubicBezTo>
                    <a:pt x="254" y="6"/>
                    <a:pt x="242" y="18"/>
                    <a:pt x="254" y="30"/>
                  </a:cubicBezTo>
                  <a:lnTo>
                    <a:pt x="351" y="151"/>
                  </a:lnTo>
                  <a:lnTo>
                    <a:pt x="351" y="151"/>
                  </a:lnTo>
                  <a:lnTo>
                    <a:pt x="61" y="54"/>
                  </a:lnTo>
                  <a:lnTo>
                    <a:pt x="12" y="54"/>
                  </a:lnTo>
                  <a:cubicBezTo>
                    <a:pt x="0" y="66"/>
                    <a:pt x="0" y="78"/>
                    <a:pt x="12" y="90"/>
                  </a:cubicBezTo>
                  <a:lnTo>
                    <a:pt x="36" y="90"/>
                  </a:lnTo>
                  <a:lnTo>
                    <a:pt x="411" y="211"/>
                  </a:lnTo>
                  <a:cubicBezTo>
                    <a:pt x="417" y="217"/>
                    <a:pt x="426" y="220"/>
                    <a:pt x="435" y="220"/>
                  </a:cubicBezTo>
                  <a:cubicBezTo>
                    <a:pt x="444" y="220"/>
                    <a:pt x="453" y="217"/>
                    <a:pt x="459" y="211"/>
                  </a:cubicBezTo>
                  <a:cubicBezTo>
                    <a:pt x="459" y="211"/>
                    <a:pt x="472" y="187"/>
                    <a:pt x="459" y="187"/>
                  </a:cubicBezTo>
                  <a:lnTo>
                    <a:pt x="314" y="18"/>
                  </a:lnTo>
                  <a:cubicBezTo>
                    <a:pt x="306" y="9"/>
                    <a:pt x="291" y="1"/>
                    <a:pt x="27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1326705" y="2649674"/>
              <a:ext cx="195288" cy="98842"/>
            </a:xfrm>
            <a:custGeom>
              <a:avLst/>
              <a:gdLst/>
              <a:ahLst/>
              <a:cxnLst/>
              <a:rect l="l" t="t" r="r" b="b"/>
              <a:pathLst>
                <a:path w="3096" h="1567" extrusionOk="0">
                  <a:moveTo>
                    <a:pt x="1506" y="1"/>
                  </a:moveTo>
                  <a:cubicBezTo>
                    <a:pt x="1222" y="1"/>
                    <a:pt x="940" y="51"/>
                    <a:pt x="702" y="158"/>
                  </a:cubicBezTo>
                  <a:cubicBezTo>
                    <a:pt x="98" y="412"/>
                    <a:pt x="1" y="907"/>
                    <a:pt x="460" y="1246"/>
                  </a:cubicBezTo>
                  <a:cubicBezTo>
                    <a:pt x="743" y="1456"/>
                    <a:pt x="1168" y="1566"/>
                    <a:pt x="1594" y="1566"/>
                  </a:cubicBezTo>
                  <a:cubicBezTo>
                    <a:pt x="1879" y="1566"/>
                    <a:pt x="2164" y="1517"/>
                    <a:pt x="2406" y="1415"/>
                  </a:cubicBezTo>
                  <a:cubicBezTo>
                    <a:pt x="3011" y="1149"/>
                    <a:pt x="3095" y="654"/>
                    <a:pt x="2636" y="315"/>
                  </a:cubicBezTo>
                  <a:cubicBezTo>
                    <a:pt x="2354" y="113"/>
                    <a:pt x="1929"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1357234" y="2663424"/>
              <a:ext cx="121298" cy="70142"/>
            </a:xfrm>
            <a:custGeom>
              <a:avLst/>
              <a:gdLst/>
              <a:ahLst/>
              <a:cxnLst/>
              <a:rect l="l" t="t" r="r" b="b"/>
              <a:pathLst>
                <a:path w="1923" h="1112" extrusionOk="0">
                  <a:moveTo>
                    <a:pt x="641" y="0"/>
                  </a:moveTo>
                  <a:cubicBezTo>
                    <a:pt x="593" y="25"/>
                    <a:pt x="544" y="37"/>
                    <a:pt x="508" y="49"/>
                  </a:cubicBezTo>
                  <a:cubicBezTo>
                    <a:pt x="73" y="242"/>
                    <a:pt x="0" y="605"/>
                    <a:pt x="351" y="871"/>
                  </a:cubicBezTo>
                  <a:cubicBezTo>
                    <a:pt x="612" y="1031"/>
                    <a:pt x="909" y="1112"/>
                    <a:pt x="1206" y="1112"/>
                  </a:cubicBezTo>
                  <a:cubicBezTo>
                    <a:pt x="1404" y="1112"/>
                    <a:pt x="1601" y="1076"/>
                    <a:pt x="1789" y="1004"/>
                  </a:cubicBezTo>
                  <a:cubicBezTo>
                    <a:pt x="1825" y="979"/>
                    <a:pt x="1874" y="955"/>
                    <a:pt x="1922" y="931"/>
                  </a:cubicBezTo>
                  <a:cubicBezTo>
                    <a:pt x="1765" y="738"/>
                    <a:pt x="1596" y="581"/>
                    <a:pt x="1402" y="436"/>
                  </a:cubicBezTo>
                  <a:cubicBezTo>
                    <a:pt x="1161" y="266"/>
                    <a:pt x="907" y="121"/>
                    <a:pt x="641"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1362533" y="2686321"/>
              <a:ext cx="71782" cy="47371"/>
            </a:xfrm>
            <a:custGeom>
              <a:avLst/>
              <a:gdLst/>
              <a:ahLst/>
              <a:cxnLst/>
              <a:rect l="l" t="t" r="r" b="b"/>
              <a:pathLst>
                <a:path w="1138" h="751" extrusionOk="0">
                  <a:moveTo>
                    <a:pt x="61" y="0"/>
                  </a:moveTo>
                  <a:lnTo>
                    <a:pt x="61" y="0"/>
                  </a:lnTo>
                  <a:cubicBezTo>
                    <a:pt x="1" y="169"/>
                    <a:pt x="61" y="351"/>
                    <a:pt x="267" y="508"/>
                  </a:cubicBezTo>
                  <a:cubicBezTo>
                    <a:pt x="505" y="666"/>
                    <a:pt x="785" y="751"/>
                    <a:pt x="1078" y="751"/>
                  </a:cubicBezTo>
                  <a:cubicBezTo>
                    <a:pt x="1098" y="751"/>
                    <a:pt x="1117" y="750"/>
                    <a:pt x="1137" y="749"/>
                  </a:cubicBezTo>
                  <a:cubicBezTo>
                    <a:pt x="1101" y="556"/>
                    <a:pt x="992" y="399"/>
                    <a:pt x="835" y="290"/>
                  </a:cubicBezTo>
                  <a:cubicBezTo>
                    <a:pt x="605" y="133"/>
                    <a:pt x="339" y="36"/>
                    <a:pt x="61"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1472349" y="2693891"/>
              <a:ext cx="28259" cy="20689"/>
            </a:xfrm>
            <a:custGeom>
              <a:avLst/>
              <a:gdLst/>
              <a:ahLst/>
              <a:cxnLst/>
              <a:rect l="l" t="t" r="r" b="b"/>
              <a:pathLst>
                <a:path w="448" h="328" extrusionOk="0">
                  <a:moveTo>
                    <a:pt x="13" y="1"/>
                  </a:moveTo>
                  <a:cubicBezTo>
                    <a:pt x="0" y="13"/>
                    <a:pt x="0" y="25"/>
                    <a:pt x="0" y="37"/>
                  </a:cubicBezTo>
                  <a:lnTo>
                    <a:pt x="218" y="315"/>
                  </a:lnTo>
                  <a:cubicBezTo>
                    <a:pt x="242" y="327"/>
                    <a:pt x="266" y="327"/>
                    <a:pt x="278" y="327"/>
                  </a:cubicBezTo>
                  <a:cubicBezTo>
                    <a:pt x="303" y="315"/>
                    <a:pt x="315" y="303"/>
                    <a:pt x="303" y="291"/>
                  </a:cubicBezTo>
                  <a:lnTo>
                    <a:pt x="133" y="73"/>
                  </a:lnTo>
                  <a:lnTo>
                    <a:pt x="375" y="170"/>
                  </a:lnTo>
                  <a:lnTo>
                    <a:pt x="436" y="170"/>
                  </a:lnTo>
                  <a:cubicBezTo>
                    <a:pt x="448" y="146"/>
                    <a:pt x="448" y="134"/>
                    <a:pt x="424" y="134"/>
                  </a:cubicBezTo>
                  <a:lnTo>
                    <a:pt x="61"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1414382" y="2657306"/>
              <a:ext cx="32106" cy="17599"/>
            </a:xfrm>
            <a:custGeom>
              <a:avLst/>
              <a:gdLst/>
              <a:ahLst/>
              <a:cxnLst/>
              <a:rect l="l" t="t" r="r" b="b"/>
              <a:pathLst>
                <a:path w="509" h="279" extrusionOk="0">
                  <a:moveTo>
                    <a:pt x="339" y="1"/>
                  </a:moveTo>
                  <a:cubicBezTo>
                    <a:pt x="303" y="1"/>
                    <a:pt x="303" y="25"/>
                    <a:pt x="303" y="37"/>
                  </a:cubicBezTo>
                  <a:lnTo>
                    <a:pt x="388" y="182"/>
                  </a:lnTo>
                  <a:lnTo>
                    <a:pt x="61" y="37"/>
                  </a:lnTo>
                  <a:cubicBezTo>
                    <a:pt x="55" y="31"/>
                    <a:pt x="46" y="28"/>
                    <a:pt x="37" y="28"/>
                  </a:cubicBezTo>
                  <a:cubicBezTo>
                    <a:pt x="28" y="28"/>
                    <a:pt x="19" y="31"/>
                    <a:pt x="13" y="37"/>
                  </a:cubicBezTo>
                  <a:cubicBezTo>
                    <a:pt x="1" y="37"/>
                    <a:pt x="1" y="61"/>
                    <a:pt x="13" y="61"/>
                  </a:cubicBezTo>
                  <a:lnTo>
                    <a:pt x="448" y="279"/>
                  </a:lnTo>
                  <a:lnTo>
                    <a:pt x="496" y="279"/>
                  </a:lnTo>
                  <a:cubicBezTo>
                    <a:pt x="509" y="267"/>
                    <a:pt x="509" y="255"/>
                    <a:pt x="509" y="242"/>
                  </a:cubicBezTo>
                  <a:lnTo>
                    <a:pt x="388" y="25"/>
                  </a:lnTo>
                  <a:cubicBezTo>
                    <a:pt x="376" y="1"/>
                    <a:pt x="351" y="1"/>
                    <a:pt x="33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1451030" y="3065730"/>
              <a:ext cx="157883" cy="82127"/>
            </a:xfrm>
            <a:custGeom>
              <a:avLst/>
              <a:gdLst/>
              <a:ahLst/>
              <a:cxnLst/>
              <a:rect l="l" t="t" r="r" b="b"/>
              <a:pathLst>
                <a:path w="2503" h="1302" extrusionOk="0">
                  <a:moveTo>
                    <a:pt x="1255" y="1"/>
                  </a:moveTo>
                  <a:cubicBezTo>
                    <a:pt x="969" y="1"/>
                    <a:pt x="683" y="70"/>
                    <a:pt x="423" y="210"/>
                  </a:cubicBezTo>
                  <a:cubicBezTo>
                    <a:pt x="0" y="464"/>
                    <a:pt x="24" y="875"/>
                    <a:pt x="484" y="1128"/>
                  </a:cubicBezTo>
                  <a:cubicBezTo>
                    <a:pt x="725" y="1243"/>
                    <a:pt x="986" y="1301"/>
                    <a:pt x="1247" y="1301"/>
                  </a:cubicBezTo>
                  <a:cubicBezTo>
                    <a:pt x="1533" y="1301"/>
                    <a:pt x="1819" y="1231"/>
                    <a:pt x="2079" y="1092"/>
                  </a:cubicBezTo>
                  <a:cubicBezTo>
                    <a:pt x="2502" y="826"/>
                    <a:pt x="2466" y="415"/>
                    <a:pt x="2019" y="174"/>
                  </a:cubicBezTo>
                  <a:cubicBezTo>
                    <a:pt x="1777" y="58"/>
                    <a:pt x="1516"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1475377" y="3080427"/>
              <a:ext cx="103006" cy="54625"/>
            </a:xfrm>
            <a:custGeom>
              <a:avLst/>
              <a:gdLst/>
              <a:ahLst/>
              <a:cxnLst/>
              <a:rect l="l" t="t" r="r" b="b"/>
              <a:pathLst>
                <a:path w="1633" h="866" extrusionOk="0">
                  <a:moveTo>
                    <a:pt x="400" y="1"/>
                  </a:moveTo>
                  <a:cubicBezTo>
                    <a:pt x="376" y="13"/>
                    <a:pt x="339" y="37"/>
                    <a:pt x="303" y="49"/>
                  </a:cubicBezTo>
                  <a:cubicBezTo>
                    <a:pt x="1" y="243"/>
                    <a:pt x="25" y="545"/>
                    <a:pt x="363" y="726"/>
                  </a:cubicBezTo>
                  <a:cubicBezTo>
                    <a:pt x="545" y="820"/>
                    <a:pt x="741" y="865"/>
                    <a:pt x="937" y="865"/>
                  </a:cubicBezTo>
                  <a:cubicBezTo>
                    <a:pt x="1146" y="865"/>
                    <a:pt x="1355" y="814"/>
                    <a:pt x="1548" y="714"/>
                  </a:cubicBezTo>
                  <a:cubicBezTo>
                    <a:pt x="1572" y="702"/>
                    <a:pt x="1608" y="678"/>
                    <a:pt x="1633" y="654"/>
                  </a:cubicBezTo>
                  <a:cubicBezTo>
                    <a:pt x="1475" y="509"/>
                    <a:pt x="1294" y="388"/>
                    <a:pt x="1113" y="291"/>
                  </a:cubicBezTo>
                  <a:cubicBezTo>
                    <a:pt x="883" y="170"/>
                    <a:pt x="654" y="73"/>
                    <a:pt x="400"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1479982" y="3101053"/>
              <a:ext cx="65601" cy="33557"/>
            </a:xfrm>
            <a:custGeom>
              <a:avLst/>
              <a:gdLst/>
              <a:ahLst/>
              <a:cxnLst/>
              <a:rect l="l" t="t" r="r" b="b"/>
              <a:pathLst>
                <a:path w="1040" h="532" extrusionOk="0">
                  <a:moveTo>
                    <a:pt x="25" y="0"/>
                  </a:moveTo>
                  <a:lnTo>
                    <a:pt x="25" y="0"/>
                  </a:lnTo>
                  <a:cubicBezTo>
                    <a:pt x="0" y="145"/>
                    <a:pt x="97" y="290"/>
                    <a:pt x="290" y="399"/>
                  </a:cubicBezTo>
                  <a:cubicBezTo>
                    <a:pt x="469" y="484"/>
                    <a:pt x="663" y="532"/>
                    <a:pt x="865" y="532"/>
                  </a:cubicBezTo>
                  <a:cubicBezTo>
                    <a:pt x="923" y="532"/>
                    <a:pt x="981" y="528"/>
                    <a:pt x="1040" y="520"/>
                  </a:cubicBezTo>
                  <a:cubicBezTo>
                    <a:pt x="967" y="375"/>
                    <a:pt x="846" y="242"/>
                    <a:pt x="701" y="182"/>
                  </a:cubicBezTo>
                  <a:cubicBezTo>
                    <a:pt x="484" y="73"/>
                    <a:pt x="254" y="12"/>
                    <a:pt x="25"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1566901" y="3097962"/>
              <a:ext cx="25231" cy="16085"/>
            </a:xfrm>
            <a:custGeom>
              <a:avLst/>
              <a:gdLst/>
              <a:ahLst/>
              <a:cxnLst/>
              <a:rect l="l" t="t" r="r" b="b"/>
              <a:pathLst>
                <a:path w="400" h="255" extrusionOk="0">
                  <a:moveTo>
                    <a:pt x="12" y="1"/>
                  </a:moveTo>
                  <a:cubicBezTo>
                    <a:pt x="0" y="13"/>
                    <a:pt x="0" y="25"/>
                    <a:pt x="12" y="25"/>
                  </a:cubicBezTo>
                  <a:lnTo>
                    <a:pt x="254" y="255"/>
                  </a:lnTo>
                  <a:lnTo>
                    <a:pt x="290" y="255"/>
                  </a:lnTo>
                  <a:cubicBezTo>
                    <a:pt x="302" y="243"/>
                    <a:pt x="315" y="231"/>
                    <a:pt x="302" y="219"/>
                  </a:cubicBezTo>
                  <a:lnTo>
                    <a:pt x="121" y="61"/>
                  </a:lnTo>
                  <a:lnTo>
                    <a:pt x="339" y="110"/>
                  </a:lnTo>
                  <a:cubicBezTo>
                    <a:pt x="346" y="113"/>
                    <a:pt x="352" y="115"/>
                    <a:pt x="357" y="115"/>
                  </a:cubicBezTo>
                  <a:cubicBezTo>
                    <a:pt x="370" y="115"/>
                    <a:pt x="378" y="106"/>
                    <a:pt x="387" y="98"/>
                  </a:cubicBezTo>
                  <a:cubicBezTo>
                    <a:pt x="399" y="86"/>
                    <a:pt x="387" y="73"/>
                    <a:pt x="375" y="73"/>
                  </a:cubicBezTo>
                  <a:lnTo>
                    <a:pt x="49"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1513539" y="3070524"/>
              <a:ext cx="29016" cy="13814"/>
            </a:xfrm>
            <a:custGeom>
              <a:avLst/>
              <a:gdLst/>
              <a:ahLst/>
              <a:cxnLst/>
              <a:rect l="l" t="t" r="r" b="b"/>
              <a:pathLst>
                <a:path w="460" h="219" extrusionOk="0">
                  <a:moveTo>
                    <a:pt x="266" y="1"/>
                  </a:moveTo>
                  <a:cubicBezTo>
                    <a:pt x="242" y="13"/>
                    <a:pt x="242" y="25"/>
                    <a:pt x="242" y="37"/>
                  </a:cubicBezTo>
                  <a:lnTo>
                    <a:pt x="351" y="158"/>
                  </a:lnTo>
                  <a:lnTo>
                    <a:pt x="61" y="61"/>
                  </a:lnTo>
                  <a:cubicBezTo>
                    <a:pt x="36" y="61"/>
                    <a:pt x="24" y="61"/>
                    <a:pt x="12" y="73"/>
                  </a:cubicBezTo>
                  <a:cubicBezTo>
                    <a:pt x="0" y="73"/>
                    <a:pt x="0" y="98"/>
                    <a:pt x="12" y="98"/>
                  </a:cubicBezTo>
                  <a:lnTo>
                    <a:pt x="24" y="98"/>
                  </a:lnTo>
                  <a:lnTo>
                    <a:pt x="411" y="218"/>
                  </a:lnTo>
                  <a:lnTo>
                    <a:pt x="459" y="218"/>
                  </a:lnTo>
                  <a:cubicBezTo>
                    <a:pt x="459" y="206"/>
                    <a:pt x="459" y="206"/>
                    <a:pt x="459" y="194"/>
                  </a:cubicBezTo>
                  <a:lnTo>
                    <a:pt x="314" y="13"/>
                  </a:lnTo>
                  <a:cubicBezTo>
                    <a:pt x="302" y="1"/>
                    <a:pt x="278" y="1"/>
                    <a:pt x="26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1929782" y="2882239"/>
              <a:ext cx="151764" cy="79351"/>
            </a:xfrm>
            <a:custGeom>
              <a:avLst/>
              <a:gdLst/>
              <a:ahLst/>
              <a:cxnLst/>
              <a:rect l="l" t="t" r="r" b="b"/>
              <a:pathLst>
                <a:path w="2406" h="1258" extrusionOk="0">
                  <a:moveTo>
                    <a:pt x="1197" y="0"/>
                  </a:moveTo>
                  <a:cubicBezTo>
                    <a:pt x="931" y="0"/>
                    <a:pt x="665" y="61"/>
                    <a:pt x="424" y="182"/>
                  </a:cubicBezTo>
                  <a:cubicBezTo>
                    <a:pt x="1" y="423"/>
                    <a:pt x="1" y="834"/>
                    <a:pt x="424" y="1076"/>
                  </a:cubicBezTo>
                  <a:cubicBezTo>
                    <a:pt x="665" y="1197"/>
                    <a:pt x="931" y="1257"/>
                    <a:pt x="1197" y="1257"/>
                  </a:cubicBezTo>
                  <a:cubicBezTo>
                    <a:pt x="1463" y="1257"/>
                    <a:pt x="1729" y="1197"/>
                    <a:pt x="1971" y="1076"/>
                  </a:cubicBezTo>
                  <a:cubicBezTo>
                    <a:pt x="2406" y="834"/>
                    <a:pt x="2394" y="435"/>
                    <a:pt x="1971" y="182"/>
                  </a:cubicBezTo>
                  <a:cubicBezTo>
                    <a:pt x="1729" y="61"/>
                    <a:pt x="1463"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1971728" y="2894980"/>
              <a:ext cx="88876" cy="46299"/>
            </a:xfrm>
            <a:custGeom>
              <a:avLst/>
              <a:gdLst/>
              <a:ahLst/>
              <a:cxnLst/>
              <a:rect l="l" t="t" r="r" b="b"/>
              <a:pathLst>
                <a:path w="1409" h="734" extrusionOk="0">
                  <a:moveTo>
                    <a:pt x="429" y="0"/>
                  </a:moveTo>
                  <a:cubicBezTo>
                    <a:pt x="203" y="0"/>
                    <a:pt x="0" y="146"/>
                    <a:pt x="0" y="342"/>
                  </a:cubicBezTo>
                  <a:cubicBezTo>
                    <a:pt x="0" y="463"/>
                    <a:pt x="25" y="584"/>
                    <a:pt x="85" y="693"/>
                  </a:cubicBezTo>
                  <a:cubicBezTo>
                    <a:pt x="230" y="720"/>
                    <a:pt x="382" y="734"/>
                    <a:pt x="535" y="734"/>
                  </a:cubicBezTo>
                  <a:cubicBezTo>
                    <a:pt x="587" y="734"/>
                    <a:pt x="638" y="732"/>
                    <a:pt x="689" y="729"/>
                  </a:cubicBezTo>
                  <a:cubicBezTo>
                    <a:pt x="702" y="729"/>
                    <a:pt x="714" y="730"/>
                    <a:pt x="727" y="730"/>
                  </a:cubicBezTo>
                  <a:cubicBezTo>
                    <a:pt x="1152" y="730"/>
                    <a:pt x="1409" y="531"/>
                    <a:pt x="1209" y="379"/>
                  </a:cubicBezTo>
                  <a:cubicBezTo>
                    <a:pt x="1108" y="320"/>
                    <a:pt x="1002" y="284"/>
                    <a:pt x="894" y="284"/>
                  </a:cubicBezTo>
                  <a:cubicBezTo>
                    <a:pt x="846" y="284"/>
                    <a:pt x="798" y="291"/>
                    <a:pt x="750" y="306"/>
                  </a:cubicBezTo>
                  <a:cubicBezTo>
                    <a:pt x="774" y="246"/>
                    <a:pt x="822" y="125"/>
                    <a:pt x="629" y="40"/>
                  </a:cubicBezTo>
                  <a:cubicBezTo>
                    <a:pt x="563" y="13"/>
                    <a:pt x="495" y="0"/>
                    <a:pt x="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1675141" y="2480501"/>
              <a:ext cx="185322" cy="97266"/>
            </a:xfrm>
            <a:custGeom>
              <a:avLst/>
              <a:gdLst/>
              <a:ahLst/>
              <a:cxnLst/>
              <a:rect l="l" t="t" r="r" b="b"/>
              <a:pathLst>
                <a:path w="2938" h="1542" extrusionOk="0">
                  <a:moveTo>
                    <a:pt x="1345" y="1"/>
                  </a:moveTo>
                  <a:cubicBezTo>
                    <a:pt x="1100" y="1"/>
                    <a:pt x="853" y="45"/>
                    <a:pt x="617" y="133"/>
                  </a:cubicBezTo>
                  <a:cubicBezTo>
                    <a:pt x="61" y="374"/>
                    <a:pt x="1" y="846"/>
                    <a:pt x="472" y="1196"/>
                  </a:cubicBezTo>
                  <a:cubicBezTo>
                    <a:pt x="813" y="1423"/>
                    <a:pt x="1211" y="1541"/>
                    <a:pt x="1612" y="1541"/>
                  </a:cubicBezTo>
                  <a:cubicBezTo>
                    <a:pt x="1851" y="1541"/>
                    <a:pt x="2091" y="1500"/>
                    <a:pt x="2321" y="1414"/>
                  </a:cubicBezTo>
                  <a:cubicBezTo>
                    <a:pt x="2877" y="1172"/>
                    <a:pt x="2938" y="701"/>
                    <a:pt x="2466" y="338"/>
                  </a:cubicBezTo>
                  <a:cubicBezTo>
                    <a:pt x="2131" y="114"/>
                    <a:pt x="1740" y="1"/>
                    <a:pt x="1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1726990" y="2495766"/>
              <a:ext cx="104330" cy="58662"/>
            </a:xfrm>
            <a:custGeom>
              <a:avLst/>
              <a:gdLst/>
              <a:ahLst/>
              <a:cxnLst/>
              <a:rect l="l" t="t" r="r" b="b"/>
              <a:pathLst>
                <a:path w="1654" h="930" extrusionOk="0">
                  <a:moveTo>
                    <a:pt x="523" y="0"/>
                  </a:moveTo>
                  <a:cubicBezTo>
                    <a:pt x="277" y="0"/>
                    <a:pt x="50" y="135"/>
                    <a:pt x="25" y="350"/>
                  </a:cubicBezTo>
                  <a:cubicBezTo>
                    <a:pt x="0" y="495"/>
                    <a:pt x="13" y="640"/>
                    <a:pt x="73" y="773"/>
                  </a:cubicBezTo>
                  <a:cubicBezTo>
                    <a:pt x="303" y="845"/>
                    <a:pt x="532" y="894"/>
                    <a:pt x="774" y="918"/>
                  </a:cubicBezTo>
                  <a:cubicBezTo>
                    <a:pt x="841" y="926"/>
                    <a:pt x="905" y="929"/>
                    <a:pt x="966" y="929"/>
                  </a:cubicBezTo>
                  <a:cubicBezTo>
                    <a:pt x="1391" y="929"/>
                    <a:pt x="1653" y="756"/>
                    <a:pt x="1463" y="555"/>
                  </a:cubicBezTo>
                  <a:cubicBezTo>
                    <a:pt x="1306" y="410"/>
                    <a:pt x="1040" y="410"/>
                    <a:pt x="931" y="410"/>
                  </a:cubicBezTo>
                  <a:cubicBezTo>
                    <a:pt x="967" y="350"/>
                    <a:pt x="1040" y="193"/>
                    <a:pt x="822" y="72"/>
                  </a:cubicBezTo>
                  <a:cubicBezTo>
                    <a:pt x="728" y="23"/>
                    <a:pt x="624" y="0"/>
                    <a:pt x="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2221007" y="3192515"/>
              <a:ext cx="151008" cy="79919"/>
            </a:xfrm>
            <a:custGeom>
              <a:avLst/>
              <a:gdLst/>
              <a:ahLst/>
              <a:cxnLst/>
              <a:rect l="l" t="t" r="r" b="b"/>
              <a:pathLst>
                <a:path w="2394" h="1267" extrusionOk="0">
                  <a:moveTo>
                    <a:pt x="1197" y="1"/>
                  </a:moveTo>
                  <a:cubicBezTo>
                    <a:pt x="931" y="1"/>
                    <a:pt x="666" y="61"/>
                    <a:pt x="424" y="182"/>
                  </a:cubicBezTo>
                  <a:cubicBezTo>
                    <a:pt x="1" y="436"/>
                    <a:pt x="1" y="835"/>
                    <a:pt x="424" y="1076"/>
                  </a:cubicBezTo>
                  <a:cubicBezTo>
                    <a:pt x="666" y="1203"/>
                    <a:pt x="931" y="1267"/>
                    <a:pt x="1197" y="1267"/>
                  </a:cubicBezTo>
                  <a:cubicBezTo>
                    <a:pt x="1463" y="1267"/>
                    <a:pt x="1729" y="1203"/>
                    <a:pt x="1971" y="1076"/>
                  </a:cubicBezTo>
                  <a:cubicBezTo>
                    <a:pt x="2394" y="835"/>
                    <a:pt x="2394" y="436"/>
                    <a:pt x="1971" y="182"/>
                  </a:cubicBezTo>
                  <a:cubicBezTo>
                    <a:pt x="1729" y="61"/>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2262196" y="3205571"/>
              <a:ext cx="89255" cy="46488"/>
            </a:xfrm>
            <a:custGeom>
              <a:avLst/>
              <a:gdLst/>
              <a:ahLst/>
              <a:cxnLst/>
              <a:rect l="l" t="t" r="r" b="b"/>
              <a:pathLst>
                <a:path w="1415" h="737" extrusionOk="0">
                  <a:moveTo>
                    <a:pt x="440" y="0"/>
                  </a:moveTo>
                  <a:cubicBezTo>
                    <a:pt x="214" y="0"/>
                    <a:pt x="3" y="140"/>
                    <a:pt x="13" y="338"/>
                  </a:cubicBezTo>
                  <a:cubicBezTo>
                    <a:pt x="0" y="458"/>
                    <a:pt x="25" y="579"/>
                    <a:pt x="97" y="688"/>
                  </a:cubicBezTo>
                  <a:cubicBezTo>
                    <a:pt x="291" y="724"/>
                    <a:pt x="496" y="736"/>
                    <a:pt x="701" y="736"/>
                  </a:cubicBezTo>
                  <a:cubicBezTo>
                    <a:pt x="1137" y="736"/>
                    <a:pt x="1415" y="531"/>
                    <a:pt x="1209" y="374"/>
                  </a:cubicBezTo>
                  <a:cubicBezTo>
                    <a:pt x="1116" y="315"/>
                    <a:pt x="1005" y="285"/>
                    <a:pt x="897" y="285"/>
                  </a:cubicBezTo>
                  <a:cubicBezTo>
                    <a:pt x="851" y="285"/>
                    <a:pt x="805" y="290"/>
                    <a:pt x="762" y="301"/>
                  </a:cubicBezTo>
                  <a:cubicBezTo>
                    <a:pt x="786" y="253"/>
                    <a:pt x="834" y="120"/>
                    <a:pt x="629" y="35"/>
                  </a:cubicBezTo>
                  <a:cubicBezTo>
                    <a:pt x="568" y="12"/>
                    <a:pt x="503"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1818451" y="3049393"/>
              <a:ext cx="151828" cy="79919"/>
            </a:xfrm>
            <a:custGeom>
              <a:avLst/>
              <a:gdLst/>
              <a:ahLst/>
              <a:cxnLst/>
              <a:rect l="l" t="t" r="r" b="b"/>
              <a:pathLst>
                <a:path w="2407" h="1267" extrusionOk="0">
                  <a:moveTo>
                    <a:pt x="1202" y="0"/>
                  </a:moveTo>
                  <a:cubicBezTo>
                    <a:pt x="938" y="0"/>
                    <a:pt x="672" y="64"/>
                    <a:pt x="424" y="191"/>
                  </a:cubicBezTo>
                  <a:cubicBezTo>
                    <a:pt x="1" y="433"/>
                    <a:pt x="1" y="831"/>
                    <a:pt x="424" y="1085"/>
                  </a:cubicBezTo>
                  <a:cubicBezTo>
                    <a:pt x="672" y="1206"/>
                    <a:pt x="938" y="1267"/>
                    <a:pt x="1202" y="1267"/>
                  </a:cubicBezTo>
                  <a:cubicBezTo>
                    <a:pt x="1466" y="1267"/>
                    <a:pt x="1729" y="1206"/>
                    <a:pt x="1971" y="1085"/>
                  </a:cubicBezTo>
                  <a:cubicBezTo>
                    <a:pt x="2406" y="831"/>
                    <a:pt x="2394" y="433"/>
                    <a:pt x="1971" y="191"/>
                  </a:cubicBezTo>
                  <a:cubicBezTo>
                    <a:pt x="1729" y="64"/>
                    <a:pt x="1466" y="0"/>
                    <a:pt x="1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1860397" y="3062576"/>
              <a:ext cx="88182" cy="46362"/>
            </a:xfrm>
            <a:custGeom>
              <a:avLst/>
              <a:gdLst/>
              <a:ahLst/>
              <a:cxnLst/>
              <a:rect l="l" t="t" r="r" b="b"/>
              <a:pathLst>
                <a:path w="1398" h="735" extrusionOk="0">
                  <a:moveTo>
                    <a:pt x="423" y="1"/>
                  </a:moveTo>
                  <a:cubicBezTo>
                    <a:pt x="199" y="1"/>
                    <a:pt x="1" y="141"/>
                    <a:pt x="1" y="344"/>
                  </a:cubicBezTo>
                  <a:cubicBezTo>
                    <a:pt x="1" y="465"/>
                    <a:pt x="25" y="586"/>
                    <a:pt x="85" y="683"/>
                  </a:cubicBezTo>
                  <a:cubicBezTo>
                    <a:pt x="254" y="713"/>
                    <a:pt x="415" y="734"/>
                    <a:pt x="581" y="734"/>
                  </a:cubicBezTo>
                  <a:cubicBezTo>
                    <a:pt x="617" y="734"/>
                    <a:pt x="653" y="733"/>
                    <a:pt x="690" y="731"/>
                  </a:cubicBezTo>
                  <a:cubicBezTo>
                    <a:pt x="702" y="732"/>
                    <a:pt x="715" y="732"/>
                    <a:pt x="727" y="732"/>
                  </a:cubicBezTo>
                  <a:cubicBezTo>
                    <a:pt x="1152" y="732"/>
                    <a:pt x="1397" y="533"/>
                    <a:pt x="1209" y="369"/>
                  </a:cubicBezTo>
                  <a:cubicBezTo>
                    <a:pt x="1108" y="309"/>
                    <a:pt x="1000" y="280"/>
                    <a:pt x="891" y="280"/>
                  </a:cubicBezTo>
                  <a:cubicBezTo>
                    <a:pt x="844" y="280"/>
                    <a:pt x="797" y="285"/>
                    <a:pt x="750" y="296"/>
                  </a:cubicBezTo>
                  <a:cubicBezTo>
                    <a:pt x="774" y="248"/>
                    <a:pt x="823" y="115"/>
                    <a:pt x="629" y="42"/>
                  </a:cubicBezTo>
                  <a:cubicBezTo>
                    <a:pt x="561" y="14"/>
                    <a:pt x="491" y="1"/>
                    <a:pt x="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1936657" y="3322327"/>
              <a:ext cx="151008" cy="79919"/>
            </a:xfrm>
            <a:custGeom>
              <a:avLst/>
              <a:gdLst/>
              <a:ahLst/>
              <a:cxnLst/>
              <a:rect l="l" t="t" r="r" b="b"/>
              <a:pathLst>
                <a:path w="2394" h="1267" extrusionOk="0">
                  <a:moveTo>
                    <a:pt x="1197" y="1"/>
                  </a:moveTo>
                  <a:cubicBezTo>
                    <a:pt x="931" y="1"/>
                    <a:pt x="665" y="64"/>
                    <a:pt x="423" y="191"/>
                  </a:cubicBezTo>
                  <a:cubicBezTo>
                    <a:pt x="0" y="433"/>
                    <a:pt x="0" y="831"/>
                    <a:pt x="423" y="1085"/>
                  </a:cubicBezTo>
                  <a:cubicBezTo>
                    <a:pt x="665" y="1206"/>
                    <a:pt x="931" y="1267"/>
                    <a:pt x="1197" y="1267"/>
                  </a:cubicBezTo>
                  <a:cubicBezTo>
                    <a:pt x="1463" y="1267"/>
                    <a:pt x="1729" y="1206"/>
                    <a:pt x="1971" y="1085"/>
                  </a:cubicBezTo>
                  <a:cubicBezTo>
                    <a:pt x="2394" y="831"/>
                    <a:pt x="2394" y="433"/>
                    <a:pt x="1971" y="191"/>
                  </a:cubicBezTo>
                  <a:cubicBezTo>
                    <a:pt x="1729" y="64"/>
                    <a:pt x="1463"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1977846" y="3335510"/>
              <a:ext cx="89255" cy="46425"/>
            </a:xfrm>
            <a:custGeom>
              <a:avLst/>
              <a:gdLst/>
              <a:ahLst/>
              <a:cxnLst/>
              <a:rect l="l" t="t" r="r" b="b"/>
              <a:pathLst>
                <a:path w="1415" h="736" extrusionOk="0">
                  <a:moveTo>
                    <a:pt x="427" y="1"/>
                  </a:moveTo>
                  <a:cubicBezTo>
                    <a:pt x="206" y="1"/>
                    <a:pt x="3" y="141"/>
                    <a:pt x="12" y="344"/>
                  </a:cubicBezTo>
                  <a:cubicBezTo>
                    <a:pt x="0" y="465"/>
                    <a:pt x="24" y="586"/>
                    <a:pt x="97" y="695"/>
                  </a:cubicBezTo>
                  <a:cubicBezTo>
                    <a:pt x="242" y="722"/>
                    <a:pt x="394" y="736"/>
                    <a:pt x="547" y="736"/>
                  </a:cubicBezTo>
                  <a:cubicBezTo>
                    <a:pt x="598" y="736"/>
                    <a:pt x="650" y="734"/>
                    <a:pt x="701" y="731"/>
                  </a:cubicBezTo>
                  <a:cubicBezTo>
                    <a:pt x="1136" y="731"/>
                    <a:pt x="1414" y="538"/>
                    <a:pt x="1209" y="369"/>
                  </a:cubicBezTo>
                  <a:cubicBezTo>
                    <a:pt x="1116" y="309"/>
                    <a:pt x="1005" y="280"/>
                    <a:pt x="897" y="280"/>
                  </a:cubicBezTo>
                  <a:cubicBezTo>
                    <a:pt x="851" y="280"/>
                    <a:pt x="805" y="285"/>
                    <a:pt x="762" y="296"/>
                  </a:cubicBezTo>
                  <a:cubicBezTo>
                    <a:pt x="786" y="248"/>
                    <a:pt x="834" y="115"/>
                    <a:pt x="629" y="42"/>
                  </a:cubicBezTo>
                  <a:cubicBezTo>
                    <a:pt x="564" y="14"/>
                    <a:pt x="494"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2294996" y="3538681"/>
              <a:ext cx="151764" cy="79919"/>
            </a:xfrm>
            <a:custGeom>
              <a:avLst/>
              <a:gdLst/>
              <a:ahLst/>
              <a:cxnLst/>
              <a:rect l="l" t="t" r="r" b="b"/>
              <a:pathLst>
                <a:path w="2406" h="1267" extrusionOk="0">
                  <a:moveTo>
                    <a:pt x="1204" y="0"/>
                  </a:moveTo>
                  <a:cubicBezTo>
                    <a:pt x="940" y="0"/>
                    <a:pt x="677" y="61"/>
                    <a:pt x="435" y="181"/>
                  </a:cubicBezTo>
                  <a:cubicBezTo>
                    <a:pt x="0" y="435"/>
                    <a:pt x="0" y="834"/>
                    <a:pt x="435" y="1076"/>
                  </a:cubicBezTo>
                  <a:cubicBezTo>
                    <a:pt x="677" y="1203"/>
                    <a:pt x="940" y="1266"/>
                    <a:pt x="1204" y="1266"/>
                  </a:cubicBezTo>
                  <a:cubicBezTo>
                    <a:pt x="1469" y="1266"/>
                    <a:pt x="1735" y="1203"/>
                    <a:pt x="1982" y="1076"/>
                  </a:cubicBezTo>
                  <a:cubicBezTo>
                    <a:pt x="2405" y="834"/>
                    <a:pt x="2405" y="435"/>
                    <a:pt x="1982" y="181"/>
                  </a:cubicBezTo>
                  <a:cubicBezTo>
                    <a:pt x="1735" y="61"/>
                    <a:pt x="1469" y="0"/>
                    <a:pt x="1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2336879" y="3551675"/>
              <a:ext cx="89318" cy="46488"/>
            </a:xfrm>
            <a:custGeom>
              <a:avLst/>
              <a:gdLst/>
              <a:ahLst/>
              <a:cxnLst/>
              <a:rect l="l" t="t" r="r" b="b"/>
              <a:pathLst>
                <a:path w="1416" h="737" extrusionOk="0">
                  <a:moveTo>
                    <a:pt x="435" y="1"/>
                  </a:moveTo>
                  <a:cubicBezTo>
                    <a:pt x="207" y="1"/>
                    <a:pt x="1" y="140"/>
                    <a:pt x="1" y="338"/>
                  </a:cubicBezTo>
                  <a:cubicBezTo>
                    <a:pt x="1" y="459"/>
                    <a:pt x="25" y="580"/>
                    <a:pt x="86" y="689"/>
                  </a:cubicBezTo>
                  <a:cubicBezTo>
                    <a:pt x="291" y="725"/>
                    <a:pt x="484" y="737"/>
                    <a:pt x="690" y="737"/>
                  </a:cubicBezTo>
                  <a:cubicBezTo>
                    <a:pt x="1137" y="737"/>
                    <a:pt x="1415" y="544"/>
                    <a:pt x="1210" y="374"/>
                  </a:cubicBezTo>
                  <a:cubicBezTo>
                    <a:pt x="1117" y="315"/>
                    <a:pt x="1006" y="285"/>
                    <a:pt x="894" y="285"/>
                  </a:cubicBezTo>
                  <a:cubicBezTo>
                    <a:pt x="846" y="285"/>
                    <a:pt x="797" y="291"/>
                    <a:pt x="750" y="302"/>
                  </a:cubicBezTo>
                  <a:cubicBezTo>
                    <a:pt x="787" y="253"/>
                    <a:pt x="823" y="121"/>
                    <a:pt x="629" y="36"/>
                  </a:cubicBezTo>
                  <a:cubicBezTo>
                    <a:pt x="566" y="12"/>
                    <a:pt x="500" y="1"/>
                    <a:pt x="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2104378" y="3465449"/>
              <a:ext cx="141861" cy="81685"/>
            </a:xfrm>
            <a:custGeom>
              <a:avLst/>
              <a:gdLst/>
              <a:ahLst/>
              <a:cxnLst/>
              <a:rect l="l" t="t" r="r" b="b"/>
              <a:pathLst>
                <a:path w="2249" h="1295" extrusionOk="0">
                  <a:moveTo>
                    <a:pt x="1125" y="1"/>
                  </a:moveTo>
                  <a:cubicBezTo>
                    <a:pt x="508" y="1"/>
                    <a:pt x="0" y="291"/>
                    <a:pt x="0" y="641"/>
                  </a:cubicBezTo>
                  <a:cubicBezTo>
                    <a:pt x="0" y="1004"/>
                    <a:pt x="508" y="1294"/>
                    <a:pt x="1125" y="1294"/>
                  </a:cubicBezTo>
                  <a:cubicBezTo>
                    <a:pt x="1741" y="1294"/>
                    <a:pt x="2249" y="1004"/>
                    <a:pt x="2249" y="641"/>
                  </a:cubicBezTo>
                  <a:cubicBezTo>
                    <a:pt x="2249"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2128032" y="3488157"/>
              <a:ext cx="40433" cy="21005"/>
            </a:xfrm>
            <a:custGeom>
              <a:avLst/>
              <a:gdLst/>
              <a:ahLst/>
              <a:cxnLst/>
              <a:rect l="l" t="t" r="r" b="b"/>
              <a:pathLst>
                <a:path w="641" h="333" extrusionOk="0">
                  <a:moveTo>
                    <a:pt x="466" y="0"/>
                  </a:moveTo>
                  <a:cubicBezTo>
                    <a:pt x="426" y="0"/>
                    <a:pt x="387" y="9"/>
                    <a:pt x="351" y="28"/>
                  </a:cubicBezTo>
                  <a:lnTo>
                    <a:pt x="73" y="173"/>
                  </a:lnTo>
                  <a:cubicBezTo>
                    <a:pt x="12" y="197"/>
                    <a:pt x="0" y="257"/>
                    <a:pt x="61" y="306"/>
                  </a:cubicBezTo>
                  <a:cubicBezTo>
                    <a:pt x="97" y="324"/>
                    <a:pt x="136" y="333"/>
                    <a:pt x="175" y="333"/>
                  </a:cubicBezTo>
                  <a:cubicBezTo>
                    <a:pt x="215" y="333"/>
                    <a:pt x="254" y="324"/>
                    <a:pt x="290" y="306"/>
                  </a:cubicBezTo>
                  <a:lnTo>
                    <a:pt x="568" y="161"/>
                  </a:lnTo>
                  <a:cubicBezTo>
                    <a:pt x="641" y="136"/>
                    <a:pt x="641" y="76"/>
                    <a:pt x="580" y="28"/>
                  </a:cubicBezTo>
                  <a:cubicBezTo>
                    <a:pt x="544" y="9"/>
                    <a:pt x="505" y="0"/>
                    <a:pt x="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2147838" y="3491310"/>
              <a:ext cx="70205" cy="37910"/>
            </a:xfrm>
            <a:custGeom>
              <a:avLst/>
              <a:gdLst/>
              <a:ahLst/>
              <a:cxnLst/>
              <a:rect l="l" t="t" r="r" b="b"/>
              <a:pathLst>
                <a:path w="1113" h="601" extrusionOk="0">
                  <a:moveTo>
                    <a:pt x="1005" y="1"/>
                  </a:moveTo>
                  <a:cubicBezTo>
                    <a:pt x="973" y="1"/>
                    <a:pt x="941" y="11"/>
                    <a:pt x="919" y="26"/>
                  </a:cubicBezTo>
                  <a:cubicBezTo>
                    <a:pt x="907" y="38"/>
                    <a:pt x="895" y="50"/>
                    <a:pt x="895" y="62"/>
                  </a:cubicBezTo>
                  <a:lnTo>
                    <a:pt x="786" y="62"/>
                  </a:lnTo>
                  <a:cubicBezTo>
                    <a:pt x="689" y="62"/>
                    <a:pt x="556" y="74"/>
                    <a:pt x="508" y="86"/>
                  </a:cubicBezTo>
                  <a:cubicBezTo>
                    <a:pt x="472" y="86"/>
                    <a:pt x="436" y="98"/>
                    <a:pt x="399" y="111"/>
                  </a:cubicBezTo>
                  <a:lnTo>
                    <a:pt x="375" y="123"/>
                  </a:lnTo>
                  <a:lnTo>
                    <a:pt x="37" y="292"/>
                  </a:lnTo>
                  <a:cubicBezTo>
                    <a:pt x="0" y="304"/>
                    <a:pt x="0" y="328"/>
                    <a:pt x="37" y="352"/>
                  </a:cubicBezTo>
                  <a:lnTo>
                    <a:pt x="399" y="582"/>
                  </a:lnTo>
                  <a:cubicBezTo>
                    <a:pt x="417" y="594"/>
                    <a:pt x="442" y="600"/>
                    <a:pt x="466" y="600"/>
                  </a:cubicBezTo>
                  <a:cubicBezTo>
                    <a:pt x="490" y="600"/>
                    <a:pt x="514" y="594"/>
                    <a:pt x="532" y="582"/>
                  </a:cubicBezTo>
                  <a:cubicBezTo>
                    <a:pt x="544" y="570"/>
                    <a:pt x="556" y="558"/>
                    <a:pt x="569" y="546"/>
                  </a:cubicBezTo>
                  <a:cubicBezTo>
                    <a:pt x="587" y="552"/>
                    <a:pt x="605" y="555"/>
                    <a:pt x="623" y="555"/>
                  </a:cubicBezTo>
                  <a:cubicBezTo>
                    <a:pt x="641" y="555"/>
                    <a:pt x="659" y="552"/>
                    <a:pt x="677" y="546"/>
                  </a:cubicBezTo>
                  <a:cubicBezTo>
                    <a:pt x="689" y="534"/>
                    <a:pt x="701" y="522"/>
                    <a:pt x="714" y="509"/>
                  </a:cubicBezTo>
                  <a:cubicBezTo>
                    <a:pt x="724" y="513"/>
                    <a:pt x="735" y="514"/>
                    <a:pt x="745" y="514"/>
                  </a:cubicBezTo>
                  <a:cubicBezTo>
                    <a:pt x="771" y="514"/>
                    <a:pt x="797" y="506"/>
                    <a:pt x="822" y="497"/>
                  </a:cubicBezTo>
                  <a:cubicBezTo>
                    <a:pt x="847" y="485"/>
                    <a:pt x="859" y="461"/>
                    <a:pt x="847" y="437"/>
                  </a:cubicBezTo>
                  <a:lnTo>
                    <a:pt x="847" y="437"/>
                  </a:lnTo>
                  <a:cubicBezTo>
                    <a:pt x="862" y="442"/>
                    <a:pt x="877" y="445"/>
                    <a:pt x="892" y="445"/>
                  </a:cubicBezTo>
                  <a:cubicBezTo>
                    <a:pt x="915" y="445"/>
                    <a:pt x="939" y="439"/>
                    <a:pt x="967" y="425"/>
                  </a:cubicBezTo>
                  <a:cubicBezTo>
                    <a:pt x="1004" y="401"/>
                    <a:pt x="1016" y="364"/>
                    <a:pt x="967" y="340"/>
                  </a:cubicBezTo>
                  <a:lnTo>
                    <a:pt x="762" y="207"/>
                  </a:lnTo>
                  <a:cubicBezTo>
                    <a:pt x="786" y="207"/>
                    <a:pt x="895" y="195"/>
                    <a:pt x="919" y="183"/>
                  </a:cubicBezTo>
                  <a:cubicBezTo>
                    <a:pt x="955" y="183"/>
                    <a:pt x="979" y="171"/>
                    <a:pt x="1004" y="159"/>
                  </a:cubicBezTo>
                  <a:cubicBezTo>
                    <a:pt x="1028" y="147"/>
                    <a:pt x="1052" y="123"/>
                    <a:pt x="1076" y="98"/>
                  </a:cubicBezTo>
                  <a:cubicBezTo>
                    <a:pt x="1100" y="74"/>
                    <a:pt x="1112" y="38"/>
                    <a:pt x="1064" y="14"/>
                  </a:cubicBezTo>
                  <a:cubicBezTo>
                    <a:pt x="1046" y="5"/>
                    <a:pt x="1025" y="1"/>
                    <a:pt x="10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1938171" y="3181855"/>
              <a:ext cx="141104" cy="81622"/>
            </a:xfrm>
            <a:custGeom>
              <a:avLst/>
              <a:gdLst/>
              <a:ahLst/>
              <a:cxnLst/>
              <a:rect l="l" t="t" r="r" b="b"/>
              <a:pathLst>
                <a:path w="2237" h="1294" extrusionOk="0">
                  <a:moveTo>
                    <a:pt x="1125" y="1"/>
                  </a:moveTo>
                  <a:cubicBezTo>
                    <a:pt x="508" y="1"/>
                    <a:pt x="1" y="291"/>
                    <a:pt x="1" y="653"/>
                  </a:cubicBezTo>
                  <a:cubicBezTo>
                    <a:pt x="1" y="1004"/>
                    <a:pt x="508" y="1294"/>
                    <a:pt x="1125" y="1294"/>
                  </a:cubicBezTo>
                  <a:cubicBezTo>
                    <a:pt x="1741" y="1294"/>
                    <a:pt x="2237" y="1004"/>
                    <a:pt x="2237" y="653"/>
                  </a:cubicBezTo>
                  <a:cubicBezTo>
                    <a:pt x="2237" y="291"/>
                    <a:pt x="1741" y="1"/>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1962582" y="3204562"/>
              <a:ext cx="40433" cy="21446"/>
            </a:xfrm>
            <a:custGeom>
              <a:avLst/>
              <a:gdLst/>
              <a:ahLst/>
              <a:cxnLst/>
              <a:rect l="l" t="t" r="r" b="b"/>
              <a:pathLst>
                <a:path w="641" h="340" extrusionOk="0">
                  <a:moveTo>
                    <a:pt x="455" y="0"/>
                  </a:moveTo>
                  <a:cubicBezTo>
                    <a:pt x="414" y="0"/>
                    <a:pt x="375" y="9"/>
                    <a:pt x="339" y="27"/>
                  </a:cubicBezTo>
                  <a:lnTo>
                    <a:pt x="73" y="172"/>
                  </a:lnTo>
                  <a:cubicBezTo>
                    <a:pt x="0" y="209"/>
                    <a:pt x="0" y="269"/>
                    <a:pt x="61" y="305"/>
                  </a:cubicBezTo>
                  <a:cubicBezTo>
                    <a:pt x="103" y="326"/>
                    <a:pt x="149" y="339"/>
                    <a:pt x="195" y="339"/>
                  </a:cubicBezTo>
                  <a:cubicBezTo>
                    <a:pt x="228" y="339"/>
                    <a:pt x="260" y="333"/>
                    <a:pt x="290" y="317"/>
                  </a:cubicBezTo>
                  <a:lnTo>
                    <a:pt x="568" y="160"/>
                  </a:lnTo>
                  <a:cubicBezTo>
                    <a:pt x="629" y="124"/>
                    <a:pt x="641" y="64"/>
                    <a:pt x="580" y="27"/>
                  </a:cubicBezTo>
                  <a:cubicBezTo>
                    <a:pt x="538" y="9"/>
                    <a:pt x="496"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1981631" y="3208095"/>
              <a:ext cx="69448" cy="37468"/>
            </a:xfrm>
            <a:custGeom>
              <a:avLst/>
              <a:gdLst/>
              <a:ahLst/>
              <a:cxnLst/>
              <a:rect l="l" t="t" r="r" b="b"/>
              <a:pathLst>
                <a:path w="1101" h="594" extrusionOk="0">
                  <a:moveTo>
                    <a:pt x="1000" y="0"/>
                  </a:moveTo>
                  <a:cubicBezTo>
                    <a:pt x="970" y="0"/>
                    <a:pt x="942" y="9"/>
                    <a:pt x="919" y="32"/>
                  </a:cubicBezTo>
                  <a:cubicBezTo>
                    <a:pt x="907" y="32"/>
                    <a:pt x="895" y="44"/>
                    <a:pt x="883" y="56"/>
                  </a:cubicBezTo>
                  <a:lnTo>
                    <a:pt x="774" y="56"/>
                  </a:lnTo>
                  <a:cubicBezTo>
                    <a:pt x="677" y="56"/>
                    <a:pt x="544" y="68"/>
                    <a:pt x="496" y="80"/>
                  </a:cubicBezTo>
                  <a:cubicBezTo>
                    <a:pt x="460" y="80"/>
                    <a:pt x="424" y="92"/>
                    <a:pt x="387" y="104"/>
                  </a:cubicBezTo>
                  <a:lnTo>
                    <a:pt x="363" y="116"/>
                  </a:lnTo>
                  <a:lnTo>
                    <a:pt x="25" y="286"/>
                  </a:lnTo>
                  <a:cubicBezTo>
                    <a:pt x="0" y="310"/>
                    <a:pt x="0" y="334"/>
                    <a:pt x="25" y="346"/>
                  </a:cubicBezTo>
                  <a:lnTo>
                    <a:pt x="387" y="576"/>
                  </a:lnTo>
                  <a:cubicBezTo>
                    <a:pt x="405" y="588"/>
                    <a:pt x="430" y="594"/>
                    <a:pt x="454" y="594"/>
                  </a:cubicBezTo>
                  <a:cubicBezTo>
                    <a:pt x="478" y="594"/>
                    <a:pt x="502" y="588"/>
                    <a:pt x="520" y="576"/>
                  </a:cubicBezTo>
                  <a:cubicBezTo>
                    <a:pt x="544" y="576"/>
                    <a:pt x="544" y="564"/>
                    <a:pt x="556" y="551"/>
                  </a:cubicBezTo>
                  <a:cubicBezTo>
                    <a:pt x="567" y="555"/>
                    <a:pt x="578" y="556"/>
                    <a:pt x="588" y="556"/>
                  </a:cubicBezTo>
                  <a:cubicBezTo>
                    <a:pt x="614" y="556"/>
                    <a:pt x="640" y="548"/>
                    <a:pt x="665" y="539"/>
                  </a:cubicBezTo>
                  <a:cubicBezTo>
                    <a:pt x="677" y="539"/>
                    <a:pt x="689" y="515"/>
                    <a:pt x="702" y="503"/>
                  </a:cubicBezTo>
                  <a:cubicBezTo>
                    <a:pt x="712" y="507"/>
                    <a:pt x="723" y="508"/>
                    <a:pt x="733" y="508"/>
                  </a:cubicBezTo>
                  <a:cubicBezTo>
                    <a:pt x="759" y="508"/>
                    <a:pt x="785" y="500"/>
                    <a:pt x="810" y="491"/>
                  </a:cubicBezTo>
                  <a:cubicBezTo>
                    <a:pt x="847" y="479"/>
                    <a:pt x="859" y="455"/>
                    <a:pt x="847" y="431"/>
                  </a:cubicBezTo>
                  <a:lnTo>
                    <a:pt x="847" y="431"/>
                  </a:lnTo>
                  <a:cubicBezTo>
                    <a:pt x="862" y="436"/>
                    <a:pt x="877" y="439"/>
                    <a:pt x="892" y="439"/>
                  </a:cubicBezTo>
                  <a:cubicBezTo>
                    <a:pt x="915" y="439"/>
                    <a:pt x="939" y="433"/>
                    <a:pt x="967" y="418"/>
                  </a:cubicBezTo>
                  <a:cubicBezTo>
                    <a:pt x="1004" y="406"/>
                    <a:pt x="1004" y="358"/>
                    <a:pt x="967" y="334"/>
                  </a:cubicBezTo>
                  <a:lnTo>
                    <a:pt x="762" y="201"/>
                  </a:lnTo>
                  <a:cubicBezTo>
                    <a:pt x="774" y="201"/>
                    <a:pt x="883" y="189"/>
                    <a:pt x="919" y="177"/>
                  </a:cubicBezTo>
                  <a:cubicBezTo>
                    <a:pt x="943" y="177"/>
                    <a:pt x="967" y="165"/>
                    <a:pt x="992" y="153"/>
                  </a:cubicBezTo>
                  <a:cubicBezTo>
                    <a:pt x="1028" y="141"/>
                    <a:pt x="1052" y="116"/>
                    <a:pt x="1064" y="92"/>
                  </a:cubicBezTo>
                  <a:cubicBezTo>
                    <a:pt x="1088" y="68"/>
                    <a:pt x="1100" y="32"/>
                    <a:pt x="1052" y="8"/>
                  </a:cubicBezTo>
                  <a:cubicBezTo>
                    <a:pt x="1034"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1647703" y="3177881"/>
              <a:ext cx="157126" cy="81370"/>
            </a:xfrm>
            <a:custGeom>
              <a:avLst/>
              <a:gdLst/>
              <a:ahLst/>
              <a:cxnLst/>
              <a:rect l="l" t="t" r="r" b="b"/>
              <a:pathLst>
                <a:path w="2491" h="1290" extrusionOk="0">
                  <a:moveTo>
                    <a:pt x="1245" y="1"/>
                  </a:moveTo>
                  <a:cubicBezTo>
                    <a:pt x="990" y="1"/>
                    <a:pt x="735" y="58"/>
                    <a:pt x="496" y="172"/>
                  </a:cubicBezTo>
                  <a:cubicBezTo>
                    <a:pt x="37" y="402"/>
                    <a:pt x="0" y="813"/>
                    <a:pt x="411" y="1079"/>
                  </a:cubicBezTo>
                  <a:cubicBezTo>
                    <a:pt x="668" y="1220"/>
                    <a:pt x="955" y="1290"/>
                    <a:pt x="1244" y="1290"/>
                  </a:cubicBezTo>
                  <a:cubicBezTo>
                    <a:pt x="1499" y="1290"/>
                    <a:pt x="1756" y="1235"/>
                    <a:pt x="1995" y="1127"/>
                  </a:cubicBezTo>
                  <a:cubicBezTo>
                    <a:pt x="2454" y="885"/>
                    <a:pt x="2490" y="474"/>
                    <a:pt x="2079" y="221"/>
                  </a:cubicBezTo>
                  <a:cubicBezTo>
                    <a:pt x="1817" y="74"/>
                    <a:pt x="1531"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1679746" y="3199958"/>
              <a:ext cx="39676" cy="21005"/>
            </a:xfrm>
            <a:custGeom>
              <a:avLst/>
              <a:gdLst/>
              <a:ahLst/>
              <a:cxnLst/>
              <a:rect l="l" t="t" r="r" b="b"/>
              <a:pathLst>
                <a:path w="629" h="333" extrusionOk="0">
                  <a:moveTo>
                    <a:pt x="455" y="1"/>
                  </a:moveTo>
                  <a:cubicBezTo>
                    <a:pt x="414" y="1"/>
                    <a:pt x="375" y="10"/>
                    <a:pt x="339" y="28"/>
                  </a:cubicBezTo>
                  <a:lnTo>
                    <a:pt x="73" y="173"/>
                  </a:lnTo>
                  <a:cubicBezTo>
                    <a:pt x="0" y="209"/>
                    <a:pt x="0" y="270"/>
                    <a:pt x="61" y="306"/>
                  </a:cubicBezTo>
                  <a:cubicBezTo>
                    <a:pt x="97" y="324"/>
                    <a:pt x="136" y="333"/>
                    <a:pt x="175" y="333"/>
                  </a:cubicBezTo>
                  <a:cubicBezTo>
                    <a:pt x="215" y="333"/>
                    <a:pt x="254" y="324"/>
                    <a:pt x="290" y="306"/>
                  </a:cubicBezTo>
                  <a:lnTo>
                    <a:pt x="556" y="173"/>
                  </a:lnTo>
                  <a:cubicBezTo>
                    <a:pt x="629" y="137"/>
                    <a:pt x="629" y="76"/>
                    <a:pt x="580" y="28"/>
                  </a:cubicBezTo>
                  <a:cubicBezTo>
                    <a:pt x="538"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1698038" y="3203490"/>
              <a:ext cx="70205" cy="37720"/>
            </a:xfrm>
            <a:custGeom>
              <a:avLst/>
              <a:gdLst/>
              <a:ahLst/>
              <a:cxnLst/>
              <a:rect l="l" t="t" r="r" b="b"/>
              <a:pathLst>
                <a:path w="1113" h="598" extrusionOk="0">
                  <a:moveTo>
                    <a:pt x="1011" y="1"/>
                  </a:moveTo>
                  <a:cubicBezTo>
                    <a:pt x="980" y="1"/>
                    <a:pt x="949" y="9"/>
                    <a:pt x="919" y="32"/>
                  </a:cubicBezTo>
                  <a:cubicBezTo>
                    <a:pt x="919" y="44"/>
                    <a:pt x="907" y="44"/>
                    <a:pt x="895" y="56"/>
                  </a:cubicBezTo>
                  <a:cubicBezTo>
                    <a:pt x="858" y="56"/>
                    <a:pt x="822" y="68"/>
                    <a:pt x="786" y="68"/>
                  </a:cubicBezTo>
                  <a:cubicBezTo>
                    <a:pt x="689" y="68"/>
                    <a:pt x="556" y="68"/>
                    <a:pt x="508" y="81"/>
                  </a:cubicBezTo>
                  <a:cubicBezTo>
                    <a:pt x="472" y="81"/>
                    <a:pt x="435" y="93"/>
                    <a:pt x="399" y="105"/>
                  </a:cubicBezTo>
                  <a:lnTo>
                    <a:pt x="375" y="117"/>
                  </a:lnTo>
                  <a:lnTo>
                    <a:pt x="36" y="286"/>
                  </a:lnTo>
                  <a:cubicBezTo>
                    <a:pt x="12" y="310"/>
                    <a:pt x="0" y="334"/>
                    <a:pt x="36" y="359"/>
                  </a:cubicBezTo>
                  <a:lnTo>
                    <a:pt x="399" y="588"/>
                  </a:lnTo>
                  <a:cubicBezTo>
                    <a:pt x="423" y="594"/>
                    <a:pt x="447" y="597"/>
                    <a:pt x="472" y="597"/>
                  </a:cubicBezTo>
                  <a:cubicBezTo>
                    <a:pt x="496" y="597"/>
                    <a:pt x="520" y="594"/>
                    <a:pt x="544" y="588"/>
                  </a:cubicBezTo>
                  <a:cubicBezTo>
                    <a:pt x="556" y="576"/>
                    <a:pt x="568" y="564"/>
                    <a:pt x="568" y="552"/>
                  </a:cubicBezTo>
                  <a:cubicBezTo>
                    <a:pt x="583" y="557"/>
                    <a:pt x="598" y="560"/>
                    <a:pt x="613" y="560"/>
                  </a:cubicBezTo>
                  <a:cubicBezTo>
                    <a:pt x="635" y="560"/>
                    <a:pt x="656" y="554"/>
                    <a:pt x="677" y="540"/>
                  </a:cubicBezTo>
                  <a:cubicBezTo>
                    <a:pt x="701" y="540"/>
                    <a:pt x="701" y="528"/>
                    <a:pt x="713" y="504"/>
                  </a:cubicBezTo>
                  <a:cubicBezTo>
                    <a:pt x="728" y="509"/>
                    <a:pt x="743" y="512"/>
                    <a:pt x="758" y="512"/>
                  </a:cubicBezTo>
                  <a:cubicBezTo>
                    <a:pt x="780" y="512"/>
                    <a:pt x="801" y="506"/>
                    <a:pt x="822" y="491"/>
                  </a:cubicBezTo>
                  <a:cubicBezTo>
                    <a:pt x="858" y="479"/>
                    <a:pt x="870" y="455"/>
                    <a:pt x="858" y="431"/>
                  </a:cubicBezTo>
                  <a:lnTo>
                    <a:pt x="858" y="431"/>
                  </a:lnTo>
                  <a:cubicBezTo>
                    <a:pt x="876" y="437"/>
                    <a:pt x="895" y="440"/>
                    <a:pt x="913" y="440"/>
                  </a:cubicBezTo>
                  <a:cubicBezTo>
                    <a:pt x="931" y="440"/>
                    <a:pt x="949" y="437"/>
                    <a:pt x="967" y="431"/>
                  </a:cubicBezTo>
                  <a:cubicBezTo>
                    <a:pt x="1015" y="407"/>
                    <a:pt x="1015" y="359"/>
                    <a:pt x="979" y="334"/>
                  </a:cubicBezTo>
                  <a:lnTo>
                    <a:pt x="774" y="214"/>
                  </a:lnTo>
                  <a:cubicBezTo>
                    <a:pt x="798" y="214"/>
                    <a:pt x="895" y="189"/>
                    <a:pt x="931" y="189"/>
                  </a:cubicBezTo>
                  <a:cubicBezTo>
                    <a:pt x="955" y="177"/>
                    <a:pt x="979" y="165"/>
                    <a:pt x="1003" y="153"/>
                  </a:cubicBezTo>
                  <a:cubicBezTo>
                    <a:pt x="1040" y="141"/>
                    <a:pt x="1064" y="117"/>
                    <a:pt x="1076" y="105"/>
                  </a:cubicBezTo>
                  <a:cubicBezTo>
                    <a:pt x="1100" y="68"/>
                    <a:pt x="1112" y="32"/>
                    <a:pt x="1064" y="8"/>
                  </a:cubicBezTo>
                  <a:cubicBezTo>
                    <a:pt x="1046" y="4"/>
                    <a:pt x="1028" y="1"/>
                    <a:pt x="10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1236758" y="2891322"/>
              <a:ext cx="158640" cy="82505"/>
            </a:xfrm>
            <a:custGeom>
              <a:avLst/>
              <a:gdLst/>
              <a:ahLst/>
              <a:cxnLst/>
              <a:rect l="l" t="t" r="r" b="b"/>
              <a:pathLst>
                <a:path w="2515" h="1308" extrusionOk="0">
                  <a:moveTo>
                    <a:pt x="1142" y="0"/>
                  </a:moveTo>
                  <a:cubicBezTo>
                    <a:pt x="946" y="0"/>
                    <a:pt x="748" y="33"/>
                    <a:pt x="557" y="98"/>
                  </a:cubicBezTo>
                  <a:cubicBezTo>
                    <a:pt x="73" y="291"/>
                    <a:pt x="1" y="702"/>
                    <a:pt x="387" y="1005"/>
                  </a:cubicBezTo>
                  <a:cubicBezTo>
                    <a:pt x="681" y="1206"/>
                    <a:pt x="1025" y="1308"/>
                    <a:pt x="1373" y="1308"/>
                  </a:cubicBezTo>
                  <a:cubicBezTo>
                    <a:pt x="1569" y="1308"/>
                    <a:pt x="1767" y="1275"/>
                    <a:pt x="1959" y="1210"/>
                  </a:cubicBezTo>
                  <a:cubicBezTo>
                    <a:pt x="2442" y="1017"/>
                    <a:pt x="2515" y="618"/>
                    <a:pt x="2128" y="304"/>
                  </a:cubicBezTo>
                  <a:cubicBezTo>
                    <a:pt x="1834" y="103"/>
                    <a:pt x="1491" y="0"/>
                    <a:pt x="1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1269558" y="2912894"/>
              <a:ext cx="41253" cy="19743"/>
            </a:xfrm>
            <a:custGeom>
              <a:avLst/>
              <a:gdLst/>
              <a:ahLst/>
              <a:cxnLst/>
              <a:rect l="l" t="t" r="r" b="b"/>
              <a:pathLst>
                <a:path w="654" h="313" extrusionOk="0">
                  <a:moveTo>
                    <a:pt x="465" y="1"/>
                  </a:moveTo>
                  <a:cubicBezTo>
                    <a:pt x="434" y="1"/>
                    <a:pt x="404" y="8"/>
                    <a:pt x="375" y="22"/>
                  </a:cubicBezTo>
                  <a:lnTo>
                    <a:pt x="85" y="131"/>
                  </a:lnTo>
                  <a:cubicBezTo>
                    <a:pt x="12" y="167"/>
                    <a:pt x="0" y="215"/>
                    <a:pt x="61" y="264"/>
                  </a:cubicBezTo>
                  <a:cubicBezTo>
                    <a:pt x="101" y="296"/>
                    <a:pt x="158" y="312"/>
                    <a:pt x="212" y="312"/>
                  </a:cubicBezTo>
                  <a:cubicBezTo>
                    <a:pt x="239" y="312"/>
                    <a:pt x="266" y="308"/>
                    <a:pt x="290" y="300"/>
                  </a:cubicBezTo>
                  <a:lnTo>
                    <a:pt x="581" y="179"/>
                  </a:lnTo>
                  <a:cubicBezTo>
                    <a:pt x="641" y="155"/>
                    <a:pt x="653" y="95"/>
                    <a:pt x="605" y="46"/>
                  </a:cubicBezTo>
                  <a:cubicBezTo>
                    <a:pt x="561" y="17"/>
                    <a:pt x="512"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1288607" y="2921473"/>
              <a:ext cx="70962" cy="34440"/>
            </a:xfrm>
            <a:custGeom>
              <a:avLst/>
              <a:gdLst/>
              <a:ahLst/>
              <a:cxnLst/>
              <a:rect l="l" t="t" r="r" b="b"/>
              <a:pathLst>
                <a:path w="1125" h="546" extrusionOk="0">
                  <a:moveTo>
                    <a:pt x="1016" y="1"/>
                  </a:moveTo>
                  <a:cubicBezTo>
                    <a:pt x="992" y="1"/>
                    <a:pt x="968" y="7"/>
                    <a:pt x="943" y="19"/>
                  </a:cubicBezTo>
                  <a:cubicBezTo>
                    <a:pt x="931" y="31"/>
                    <a:pt x="919" y="43"/>
                    <a:pt x="907" y="43"/>
                  </a:cubicBezTo>
                  <a:lnTo>
                    <a:pt x="798" y="43"/>
                  </a:lnTo>
                  <a:cubicBezTo>
                    <a:pt x="702" y="43"/>
                    <a:pt x="569" y="31"/>
                    <a:pt x="532" y="31"/>
                  </a:cubicBezTo>
                  <a:cubicBezTo>
                    <a:pt x="484" y="31"/>
                    <a:pt x="448" y="43"/>
                    <a:pt x="412" y="55"/>
                  </a:cubicBezTo>
                  <a:lnTo>
                    <a:pt x="387" y="55"/>
                  </a:lnTo>
                  <a:lnTo>
                    <a:pt x="37" y="188"/>
                  </a:lnTo>
                  <a:cubicBezTo>
                    <a:pt x="1" y="200"/>
                    <a:pt x="1" y="237"/>
                    <a:pt x="25" y="249"/>
                  </a:cubicBezTo>
                  <a:lnTo>
                    <a:pt x="363" y="515"/>
                  </a:lnTo>
                  <a:cubicBezTo>
                    <a:pt x="386" y="538"/>
                    <a:pt x="414" y="546"/>
                    <a:pt x="444" y="546"/>
                  </a:cubicBezTo>
                  <a:cubicBezTo>
                    <a:pt x="461" y="546"/>
                    <a:pt x="478" y="543"/>
                    <a:pt x="496" y="539"/>
                  </a:cubicBezTo>
                  <a:cubicBezTo>
                    <a:pt x="508" y="527"/>
                    <a:pt x="520" y="515"/>
                    <a:pt x="532" y="502"/>
                  </a:cubicBezTo>
                  <a:cubicBezTo>
                    <a:pt x="551" y="508"/>
                    <a:pt x="569" y="512"/>
                    <a:pt x="587" y="512"/>
                  </a:cubicBezTo>
                  <a:cubicBezTo>
                    <a:pt x="605" y="512"/>
                    <a:pt x="623" y="508"/>
                    <a:pt x="641" y="502"/>
                  </a:cubicBezTo>
                  <a:cubicBezTo>
                    <a:pt x="665" y="502"/>
                    <a:pt x="677" y="490"/>
                    <a:pt x="677" y="478"/>
                  </a:cubicBezTo>
                  <a:cubicBezTo>
                    <a:pt x="696" y="484"/>
                    <a:pt x="714" y="487"/>
                    <a:pt x="732" y="487"/>
                  </a:cubicBezTo>
                  <a:cubicBezTo>
                    <a:pt x="750" y="487"/>
                    <a:pt x="768" y="484"/>
                    <a:pt x="786" y="478"/>
                  </a:cubicBezTo>
                  <a:cubicBezTo>
                    <a:pt x="822" y="466"/>
                    <a:pt x="835" y="442"/>
                    <a:pt x="822" y="418"/>
                  </a:cubicBezTo>
                  <a:lnTo>
                    <a:pt x="822" y="418"/>
                  </a:lnTo>
                  <a:cubicBezTo>
                    <a:pt x="841" y="424"/>
                    <a:pt x="862" y="427"/>
                    <a:pt x="883" y="427"/>
                  </a:cubicBezTo>
                  <a:cubicBezTo>
                    <a:pt x="904" y="427"/>
                    <a:pt x="925" y="424"/>
                    <a:pt x="943" y="418"/>
                  </a:cubicBezTo>
                  <a:cubicBezTo>
                    <a:pt x="992" y="394"/>
                    <a:pt x="992" y="357"/>
                    <a:pt x="955" y="333"/>
                  </a:cubicBezTo>
                  <a:lnTo>
                    <a:pt x="762" y="176"/>
                  </a:lnTo>
                  <a:lnTo>
                    <a:pt x="931" y="176"/>
                  </a:lnTo>
                  <a:cubicBezTo>
                    <a:pt x="955" y="176"/>
                    <a:pt x="980" y="176"/>
                    <a:pt x="1016" y="164"/>
                  </a:cubicBezTo>
                  <a:cubicBezTo>
                    <a:pt x="1040" y="152"/>
                    <a:pt x="1064" y="128"/>
                    <a:pt x="1088" y="116"/>
                  </a:cubicBezTo>
                  <a:cubicBezTo>
                    <a:pt x="1113" y="91"/>
                    <a:pt x="1125" y="55"/>
                    <a:pt x="1088" y="19"/>
                  </a:cubicBezTo>
                  <a:cubicBezTo>
                    <a:pt x="1064" y="7"/>
                    <a:pt x="1040"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2047987" y="3014007"/>
              <a:ext cx="157063" cy="81307"/>
            </a:xfrm>
            <a:custGeom>
              <a:avLst/>
              <a:gdLst/>
              <a:ahLst/>
              <a:cxnLst/>
              <a:rect l="l" t="t" r="r" b="b"/>
              <a:pathLst>
                <a:path w="2490" h="1289" extrusionOk="0">
                  <a:moveTo>
                    <a:pt x="1245" y="0"/>
                  </a:moveTo>
                  <a:cubicBezTo>
                    <a:pt x="990" y="0"/>
                    <a:pt x="735" y="58"/>
                    <a:pt x="496" y="172"/>
                  </a:cubicBezTo>
                  <a:cubicBezTo>
                    <a:pt x="36" y="401"/>
                    <a:pt x="0" y="812"/>
                    <a:pt x="411" y="1078"/>
                  </a:cubicBezTo>
                  <a:cubicBezTo>
                    <a:pt x="674" y="1219"/>
                    <a:pt x="961" y="1289"/>
                    <a:pt x="1248" y="1289"/>
                  </a:cubicBezTo>
                  <a:cubicBezTo>
                    <a:pt x="1502" y="1289"/>
                    <a:pt x="1756" y="1234"/>
                    <a:pt x="1994" y="1126"/>
                  </a:cubicBezTo>
                  <a:cubicBezTo>
                    <a:pt x="2454" y="885"/>
                    <a:pt x="2490" y="474"/>
                    <a:pt x="2079" y="220"/>
                  </a:cubicBezTo>
                  <a:cubicBezTo>
                    <a:pt x="1817" y="73"/>
                    <a:pt x="1531" y="0"/>
                    <a:pt x="1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2079967" y="3036020"/>
              <a:ext cx="40496" cy="21068"/>
            </a:xfrm>
            <a:custGeom>
              <a:avLst/>
              <a:gdLst/>
              <a:ahLst/>
              <a:cxnLst/>
              <a:rect l="l" t="t" r="r" b="b"/>
              <a:pathLst>
                <a:path w="642" h="334" extrusionOk="0">
                  <a:moveTo>
                    <a:pt x="455" y="1"/>
                  </a:moveTo>
                  <a:cubicBezTo>
                    <a:pt x="415" y="1"/>
                    <a:pt x="375" y="10"/>
                    <a:pt x="339" y="28"/>
                  </a:cubicBezTo>
                  <a:lnTo>
                    <a:pt x="73" y="173"/>
                  </a:lnTo>
                  <a:cubicBezTo>
                    <a:pt x="1" y="209"/>
                    <a:pt x="1" y="270"/>
                    <a:pt x="61" y="306"/>
                  </a:cubicBezTo>
                  <a:cubicBezTo>
                    <a:pt x="97" y="324"/>
                    <a:pt x="137" y="333"/>
                    <a:pt x="176" y="333"/>
                  </a:cubicBezTo>
                  <a:cubicBezTo>
                    <a:pt x="215" y="333"/>
                    <a:pt x="255" y="324"/>
                    <a:pt x="291" y="306"/>
                  </a:cubicBezTo>
                  <a:lnTo>
                    <a:pt x="569" y="173"/>
                  </a:lnTo>
                  <a:cubicBezTo>
                    <a:pt x="629" y="137"/>
                    <a:pt x="641" y="76"/>
                    <a:pt x="581" y="28"/>
                  </a:cubicBezTo>
                  <a:cubicBezTo>
                    <a:pt x="539" y="10"/>
                    <a:pt x="496" y="1"/>
                    <a:pt x="4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2098259" y="3039616"/>
              <a:ext cx="70205" cy="37657"/>
            </a:xfrm>
            <a:custGeom>
              <a:avLst/>
              <a:gdLst/>
              <a:ahLst/>
              <a:cxnLst/>
              <a:rect l="l" t="t" r="r" b="b"/>
              <a:pathLst>
                <a:path w="1113" h="597" extrusionOk="0">
                  <a:moveTo>
                    <a:pt x="1008" y="0"/>
                  </a:moveTo>
                  <a:cubicBezTo>
                    <a:pt x="975" y="0"/>
                    <a:pt x="942" y="9"/>
                    <a:pt x="919" y="32"/>
                  </a:cubicBezTo>
                  <a:cubicBezTo>
                    <a:pt x="907" y="44"/>
                    <a:pt x="895" y="44"/>
                    <a:pt x="883" y="56"/>
                  </a:cubicBezTo>
                  <a:cubicBezTo>
                    <a:pt x="847" y="56"/>
                    <a:pt x="811" y="68"/>
                    <a:pt x="786" y="68"/>
                  </a:cubicBezTo>
                  <a:cubicBezTo>
                    <a:pt x="678" y="68"/>
                    <a:pt x="545" y="68"/>
                    <a:pt x="508" y="80"/>
                  </a:cubicBezTo>
                  <a:cubicBezTo>
                    <a:pt x="460" y="80"/>
                    <a:pt x="424" y="92"/>
                    <a:pt x="388" y="104"/>
                  </a:cubicBezTo>
                  <a:lnTo>
                    <a:pt x="375" y="116"/>
                  </a:lnTo>
                  <a:lnTo>
                    <a:pt x="37" y="285"/>
                  </a:lnTo>
                  <a:cubicBezTo>
                    <a:pt x="1" y="310"/>
                    <a:pt x="1" y="334"/>
                    <a:pt x="37" y="358"/>
                  </a:cubicBezTo>
                  <a:lnTo>
                    <a:pt x="388" y="588"/>
                  </a:lnTo>
                  <a:cubicBezTo>
                    <a:pt x="412" y="594"/>
                    <a:pt x="436" y="597"/>
                    <a:pt x="460" y="597"/>
                  </a:cubicBezTo>
                  <a:cubicBezTo>
                    <a:pt x="484" y="597"/>
                    <a:pt x="508" y="594"/>
                    <a:pt x="533" y="588"/>
                  </a:cubicBezTo>
                  <a:cubicBezTo>
                    <a:pt x="545" y="575"/>
                    <a:pt x="557" y="563"/>
                    <a:pt x="569" y="551"/>
                  </a:cubicBezTo>
                  <a:cubicBezTo>
                    <a:pt x="584" y="556"/>
                    <a:pt x="599" y="559"/>
                    <a:pt x="614" y="559"/>
                  </a:cubicBezTo>
                  <a:cubicBezTo>
                    <a:pt x="635" y="559"/>
                    <a:pt x="656" y="553"/>
                    <a:pt x="678" y="539"/>
                  </a:cubicBezTo>
                  <a:cubicBezTo>
                    <a:pt x="690" y="527"/>
                    <a:pt x="702" y="515"/>
                    <a:pt x="702" y="503"/>
                  </a:cubicBezTo>
                  <a:cubicBezTo>
                    <a:pt x="717" y="508"/>
                    <a:pt x="734" y="511"/>
                    <a:pt x="751" y="511"/>
                  </a:cubicBezTo>
                  <a:cubicBezTo>
                    <a:pt x="776" y="511"/>
                    <a:pt x="801" y="505"/>
                    <a:pt x="823" y="491"/>
                  </a:cubicBezTo>
                  <a:cubicBezTo>
                    <a:pt x="859" y="479"/>
                    <a:pt x="871" y="455"/>
                    <a:pt x="859" y="430"/>
                  </a:cubicBezTo>
                  <a:lnTo>
                    <a:pt x="859" y="430"/>
                  </a:lnTo>
                  <a:cubicBezTo>
                    <a:pt x="877" y="436"/>
                    <a:pt x="895" y="439"/>
                    <a:pt x="915" y="439"/>
                  </a:cubicBezTo>
                  <a:cubicBezTo>
                    <a:pt x="934" y="439"/>
                    <a:pt x="956" y="436"/>
                    <a:pt x="980" y="430"/>
                  </a:cubicBezTo>
                  <a:cubicBezTo>
                    <a:pt x="1016" y="406"/>
                    <a:pt x="1016" y="358"/>
                    <a:pt x="980" y="334"/>
                  </a:cubicBezTo>
                  <a:lnTo>
                    <a:pt x="774" y="213"/>
                  </a:lnTo>
                  <a:cubicBezTo>
                    <a:pt x="786" y="213"/>
                    <a:pt x="895" y="189"/>
                    <a:pt x="919" y="177"/>
                  </a:cubicBezTo>
                  <a:cubicBezTo>
                    <a:pt x="944" y="177"/>
                    <a:pt x="980" y="164"/>
                    <a:pt x="1004" y="152"/>
                  </a:cubicBezTo>
                  <a:cubicBezTo>
                    <a:pt x="1028" y="140"/>
                    <a:pt x="1052" y="116"/>
                    <a:pt x="1077" y="92"/>
                  </a:cubicBezTo>
                  <a:cubicBezTo>
                    <a:pt x="1101" y="68"/>
                    <a:pt x="1113" y="32"/>
                    <a:pt x="1064" y="7"/>
                  </a:cubicBezTo>
                  <a:cubicBezTo>
                    <a:pt x="1047" y="3"/>
                    <a:pt x="1027"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1669023" y="2925699"/>
              <a:ext cx="141924" cy="81622"/>
            </a:xfrm>
            <a:custGeom>
              <a:avLst/>
              <a:gdLst/>
              <a:ahLst/>
              <a:cxnLst/>
              <a:rect l="l" t="t" r="r" b="b"/>
              <a:pathLst>
                <a:path w="2250" h="1294" extrusionOk="0">
                  <a:moveTo>
                    <a:pt x="1125" y="0"/>
                  </a:moveTo>
                  <a:cubicBezTo>
                    <a:pt x="509" y="0"/>
                    <a:pt x="1" y="290"/>
                    <a:pt x="1" y="653"/>
                  </a:cubicBezTo>
                  <a:cubicBezTo>
                    <a:pt x="1" y="1016"/>
                    <a:pt x="509" y="1294"/>
                    <a:pt x="1125" y="1294"/>
                  </a:cubicBezTo>
                  <a:cubicBezTo>
                    <a:pt x="1741" y="1294"/>
                    <a:pt x="2249" y="1016"/>
                    <a:pt x="2249" y="653"/>
                  </a:cubicBezTo>
                  <a:cubicBezTo>
                    <a:pt x="2249" y="290"/>
                    <a:pt x="1741"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1693433" y="2949100"/>
              <a:ext cx="40496" cy="21005"/>
            </a:xfrm>
            <a:custGeom>
              <a:avLst/>
              <a:gdLst/>
              <a:ahLst/>
              <a:cxnLst/>
              <a:rect l="l" t="t" r="r" b="b"/>
              <a:pathLst>
                <a:path w="642" h="333" extrusionOk="0">
                  <a:moveTo>
                    <a:pt x="465" y="1"/>
                  </a:moveTo>
                  <a:cubicBezTo>
                    <a:pt x="424" y="1"/>
                    <a:pt x="381" y="10"/>
                    <a:pt x="339" y="28"/>
                  </a:cubicBezTo>
                  <a:lnTo>
                    <a:pt x="73" y="161"/>
                  </a:lnTo>
                  <a:cubicBezTo>
                    <a:pt x="1" y="197"/>
                    <a:pt x="1" y="258"/>
                    <a:pt x="61" y="294"/>
                  </a:cubicBezTo>
                  <a:cubicBezTo>
                    <a:pt x="100" y="320"/>
                    <a:pt x="142" y="332"/>
                    <a:pt x="184" y="332"/>
                  </a:cubicBezTo>
                  <a:cubicBezTo>
                    <a:pt x="221" y="332"/>
                    <a:pt x="257" y="323"/>
                    <a:pt x="291" y="306"/>
                  </a:cubicBezTo>
                  <a:lnTo>
                    <a:pt x="569" y="161"/>
                  </a:lnTo>
                  <a:cubicBezTo>
                    <a:pt x="629" y="125"/>
                    <a:pt x="641" y="64"/>
                    <a:pt x="581" y="28"/>
                  </a:cubicBezTo>
                  <a:cubicBezTo>
                    <a:pt x="545"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1712482" y="2951939"/>
              <a:ext cx="69448" cy="37468"/>
            </a:xfrm>
            <a:custGeom>
              <a:avLst/>
              <a:gdLst/>
              <a:ahLst/>
              <a:cxnLst/>
              <a:rect l="l" t="t" r="r" b="b"/>
              <a:pathLst>
                <a:path w="1101" h="594" extrusionOk="0">
                  <a:moveTo>
                    <a:pt x="1000" y="0"/>
                  </a:moveTo>
                  <a:cubicBezTo>
                    <a:pt x="970" y="0"/>
                    <a:pt x="942" y="9"/>
                    <a:pt x="919" y="32"/>
                  </a:cubicBezTo>
                  <a:cubicBezTo>
                    <a:pt x="907" y="44"/>
                    <a:pt x="895" y="44"/>
                    <a:pt x="883" y="56"/>
                  </a:cubicBezTo>
                  <a:cubicBezTo>
                    <a:pt x="847" y="68"/>
                    <a:pt x="811" y="68"/>
                    <a:pt x="774" y="68"/>
                  </a:cubicBezTo>
                  <a:cubicBezTo>
                    <a:pt x="678" y="68"/>
                    <a:pt x="545" y="80"/>
                    <a:pt x="496" y="80"/>
                  </a:cubicBezTo>
                  <a:cubicBezTo>
                    <a:pt x="460" y="80"/>
                    <a:pt x="424" y="92"/>
                    <a:pt x="388" y="104"/>
                  </a:cubicBezTo>
                  <a:lnTo>
                    <a:pt x="363" y="104"/>
                  </a:lnTo>
                  <a:lnTo>
                    <a:pt x="25" y="285"/>
                  </a:lnTo>
                  <a:cubicBezTo>
                    <a:pt x="1" y="297"/>
                    <a:pt x="1" y="334"/>
                    <a:pt x="25" y="346"/>
                  </a:cubicBezTo>
                  <a:lnTo>
                    <a:pt x="388" y="575"/>
                  </a:lnTo>
                  <a:cubicBezTo>
                    <a:pt x="412" y="588"/>
                    <a:pt x="436" y="594"/>
                    <a:pt x="460" y="594"/>
                  </a:cubicBezTo>
                  <a:cubicBezTo>
                    <a:pt x="484" y="594"/>
                    <a:pt x="508" y="588"/>
                    <a:pt x="533" y="575"/>
                  </a:cubicBezTo>
                  <a:cubicBezTo>
                    <a:pt x="545" y="563"/>
                    <a:pt x="557" y="563"/>
                    <a:pt x="557" y="539"/>
                  </a:cubicBezTo>
                  <a:cubicBezTo>
                    <a:pt x="575" y="545"/>
                    <a:pt x="593" y="548"/>
                    <a:pt x="611" y="548"/>
                  </a:cubicBezTo>
                  <a:cubicBezTo>
                    <a:pt x="629" y="548"/>
                    <a:pt x="647" y="545"/>
                    <a:pt x="666" y="539"/>
                  </a:cubicBezTo>
                  <a:cubicBezTo>
                    <a:pt x="690" y="527"/>
                    <a:pt x="702" y="515"/>
                    <a:pt x="702" y="503"/>
                  </a:cubicBezTo>
                  <a:cubicBezTo>
                    <a:pt x="738" y="503"/>
                    <a:pt x="774" y="503"/>
                    <a:pt x="811" y="491"/>
                  </a:cubicBezTo>
                  <a:cubicBezTo>
                    <a:pt x="847" y="479"/>
                    <a:pt x="859" y="455"/>
                    <a:pt x="847" y="430"/>
                  </a:cubicBezTo>
                  <a:lnTo>
                    <a:pt x="847" y="430"/>
                  </a:lnTo>
                  <a:cubicBezTo>
                    <a:pt x="865" y="436"/>
                    <a:pt x="883" y="439"/>
                    <a:pt x="903" y="439"/>
                  </a:cubicBezTo>
                  <a:cubicBezTo>
                    <a:pt x="922" y="439"/>
                    <a:pt x="944" y="436"/>
                    <a:pt x="968" y="430"/>
                  </a:cubicBezTo>
                  <a:cubicBezTo>
                    <a:pt x="1004" y="406"/>
                    <a:pt x="1016" y="358"/>
                    <a:pt x="968" y="334"/>
                  </a:cubicBezTo>
                  <a:lnTo>
                    <a:pt x="762" y="213"/>
                  </a:lnTo>
                  <a:cubicBezTo>
                    <a:pt x="774" y="213"/>
                    <a:pt x="883" y="189"/>
                    <a:pt x="919" y="189"/>
                  </a:cubicBezTo>
                  <a:cubicBezTo>
                    <a:pt x="944" y="177"/>
                    <a:pt x="968" y="164"/>
                    <a:pt x="1004" y="152"/>
                  </a:cubicBezTo>
                  <a:cubicBezTo>
                    <a:pt x="1028" y="140"/>
                    <a:pt x="1052" y="128"/>
                    <a:pt x="1064" y="104"/>
                  </a:cubicBezTo>
                  <a:cubicBezTo>
                    <a:pt x="1089" y="68"/>
                    <a:pt x="1101" y="32"/>
                    <a:pt x="1052" y="7"/>
                  </a:cubicBezTo>
                  <a:cubicBezTo>
                    <a:pt x="1035" y="3"/>
                    <a:pt x="1017"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2182908" y="3318479"/>
              <a:ext cx="157126" cy="81055"/>
            </a:xfrm>
            <a:custGeom>
              <a:avLst/>
              <a:gdLst/>
              <a:ahLst/>
              <a:cxnLst/>
              <a:rect l="l" t="t" r="r" b="b"/>
              <a:pathLst>
                <a:path w="2491" h="1285" extrusionOk="0">
                  <a:moveTo>
                    <a:pt x="1239" y="0"/>
                  </a:moveTo>
                  <a:cubicBezTo>
                    <a:pt x="986" y="0"/>
                    <a:pt x="732" y="55"/>
                    <a:pt x="496" y="167"/>
                  </a:cubicBezTo>
                  <a:cubicBezTo>
                    <a:pt x="37" y="397"/>
                    <a:pt x="0" y="808"/>
                    <a:pt x="411" y="1074"/>
                  </a:cubicBezTo>
                  <a:cubicBezTo>
                    <a:pt x="674" y="1215"/>
                    <a:pt x="961" y="1284"/>
                    <a:pt x="1248" y="1284"/>
                  </a:cubicBezTo>
                  <a:cubicBezTo>
                    <a:pt x="1502" y="1284"/>
                    <a:pt x="1756" y="1230"/>
                    <a:pt x="1995" y="1122"/>
                  </a:cubicBezTo>
                  <a:cubicBezTo>
                    <a:pt x="2454" y="880"/>
                    <a:pt x="2490" y="469"/>
                    <a:pt x="2079" y="216"/>
                  </a:cubicBezTo>
                  <a:cubicBezTo>
                    <a:pt x="1820" y="73"/>
                    <a:pt x="1530" y="0"/>
                    <a:pt x="1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2214951" y="3340998"/>
              <a:ext cx="40433" cy="20689"/>
            </a:xfrm>
            <a:custGeom>
              <a:avLst/>
              <a:gdLst/>
              <a:ahLst/>
              <a:cxnLst/>
              <a:rect l="l" t="t" r="r" b="b"/>
              <a:pathLst>
                <a:path w="641" h="328" extrusionOk="0">
                  <a:moveTo>
                    <a:pt x="465" y="1"/>
                  </a:moveTo>
                  <a:cubicBezTo>
                    <a:pt x="426" y="1"/>
                    <a:pt x="387" y="10"/>
                    <a:pt x="351" y="28"/>
                  </a:cubicBezTo>
                  <a:lnTo>
                    <a:pt x="73" y="161"/>
                  </a:lnTo>
                  <a:cubicBezTo>
                    <a:pt x="0" y="197"/>
                    <a:pt x="0" y="257"/>
                    <a:pt x="61" y="294"/>
                  </a:cubicBezTo>
                  <a:cubicBezTo>
                    <a:pt x="103" y="315"/>
                    <a:pt x="149" y="328"/>
                    <a:pt x="194" y="328"/>
                  </a:cubicBezTo>
                  <a:cubicBezTo>
                    <a:pt x="227" y="328"/>
                    <a:pt x="260" y="321"/>
                    <a:pt x="290" y="306"/>
                  </a:cubicBezTo>
                  <a:lnTo>
                    <a:pt x="568" y="161"/>
                  </a:lnTo>
                  <a:cubicBezTo>
                    <a:pt x="629" y="125"/>
                    <a:pt x="641" y="64"/>
                    <a:pt x="580" y="28"/>
                  </a:cubicBezTo>
                  <a:cubicBezTo>
                    <a:pt x="544" y="10"/>
                    <a:pt x="50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2234757" y="3343963"/>
              <a:ext cx="68691" cy="38099"/>
            </a:xfrm>
            <a:custGeom>
              <a:avLst/>
              <a:gdLst/>
              <a:ahLst/>
              <a:cxnLst/>
              <a:rect l="l" t="t" r="r" b="b"/>
              <a:pathLst>
                <a:path w="1089" h="604" extrusionOk="0">
                  <a:moveTo>
                    <a:pt x="976" y="0"/>
                  </a:moveTo>
                  <a:cubicBezTo>
                    <a:pt x="950" y="0"/>
                    <a:pt x="927" y="9"/>
                    <a:pt x="907" y="29"/>
                  </a:cubicBezTo>
                  <a:cubicBezTo>
                    <a:pt x="895" y="41"/>
                    <a:pt x="883" y="41"/>
                    <a:pt x="871" y="53"/>
                  </a:cubicBezTo>
                  <a:cubicBezTo>
                    <a:pt x="834" y="65"/>
                    <a:pt x="798" y="65"/>
                    <a:pt x="762" y="65"/>
                  </a:cubicBezTo>
                  <a:cubicBezTo>
                    <a:pt x="665" y="65"/>
                    <a:pt x="532" y="78"/>
                    <a:pt x="496" y="78"/>
                  </a:cubicBezTo>
                  <a:cubicBezTo>
                    <a:pt x="448" y="78"/>
                    <a:pt x="411" y="90"/>
                    <a:pt x="375" y="114"/>
                  </a:cubicBezTo>
                  <a:lnTo>
                    <a:pt x="351" y="114"/>
                  </a:lnTo>
                  <a:lnTo>
                    <a:pt x="37" y="295"/>
                  </a:lnTo>
                  <a:cubicBezTo>
                    <a:pt x="0" y="307"/>
                    <a:pt x="0" y="331"/>
                    <a:pt x="37" y="356"/>
                  </a:cubicBezTo>
                  <a:lnTo>
                    <a:pt x="387" y="585"/>
                  </a:lnTo>
                  <a:cubicBezTo>
                    <a:pt x="411" y="597"/>
                    <a:pt x="435" y="603"/>
                    <a:pt x="460" y="603"/>
                  </a:cubicBezTo>
                  <a:cubicBezTo>
                    <a:pt x="484" y="603"/>
                    <a:pt x="508" y="597"/>
                    <a:pt x="532" y="585"/>
                  </a:cubicBezTo>
                  <a:cubicBezTo>
                    <a:pt x="544" y="573"/>
                    <a:pt x="556" y="561"/>
                    <a:pt x="568" y="549"/>
                  </a:cubicBezTo>
                  <a:cubicBezTo>
                    <a:pt x="583" y="554"/>
                    <a:pt x="598" y="557"/>
                    <a:pt x="613" y="557"/>
                  </a:cubicBezTo>
                  <a:cubicBezTo>
                    <a:pt x="635" y="557"/>
                    <a:pt x="656" y="551"/>
                    <a:pt x="677" y="537"/>
                  </a:cubicBezTo>
                  <a:cubicBezTo>
                    <a:pt x="689" y="537"/>
                    <a:pt x="701" y="525"/>
                    <a:pt x="701" y="501"/>
                  </a:cubicBezTo>
                  <a:cubicBezTo>
                    <a:pt x="719" y="507"/>
                    <a:pt x="741" y="510"/>
                    <a:pt x="762" y="510"/>
                  </a:cubicBezTo>
                  <a:cubicBezTo>
                    <a:pt x="783" y="510"/>
                    <a:pt x="804" y="507"/>
                    <a:pt x="822" y="501"/>
                  </a:cubicBezTo>
                  <a:cubicBezTo>
                    <a:pt x="834" y="488"/>
                    <a:pt x="846" y="452"/>
                    <a:pt x="834" y="440"/>
                  </a:cubicBezTo>
                  <a:cubicBezTo>
                    <a:pt x="871" y="440"/>
                    <a:pt x="919" y="440"/>
                    <a:pt x="955" y="428"/>
                  </a:cubicBezTo>
                  <a:cubicBezTo>
                    <a:pt x="991" y="404"/>
                    <a:pt x="1004" y="368"/>
                    <a:pt x="955" y="343"/>
                  </a:cubicBezTo>
                  <a:lnTo>
                    <a:pt x="750" y="210"/>
                  </a:lnTo>
                  <a:cubicBezTo>
                    <a:pt x="774" y="210"/>
                    <a:pt x="883" y="186"/>
                    <a:pt x="907" y="186"/>
                  </a:cubicBezTo>
                  <a:cubicBezTo>
                    <a:pt x="931" y="174"/>
                    <a:pt x="967" y="162"/>
                    <a:pt x="991" y="150"/>
                  </a:cubicBezTo>
                  <a:cubicBezTo>
                    <a:pt x="1016" y="138"/>
                    <a:pt x="1040" y="126"/>
                    <a:pt x="1052" y="102"/>
                  </a:cubicBezTo>
                  <a:cubicBezTo>
                    <a:pt x="1076" y="65"/>
                    <a:pt x="1088" y="29"/>
                    <a:pt x="1040" y="17"/>
                  </a:cubicBezTo>
                  <a:cubicBezTo>
                    <a:pt x="1018" y="6"/>
                    <a:pt x="996" y="0"/>
                    <a:pt x="9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817424" y="2146319"/>
              <a:ext cx="234144" cy="191756"/>
            </a:xfrm>
            <a:custGeom>
              <a:avLst/>
              <a:gdLst/>
              <a:ahLst/>
              <a:cxnLst/>
              <a:rect l="l" t="t" r="r" b="b"/>
              <a:pathLst>
                <a:path w="3712" h="3040" extrusionOk="0">
                  <a:moveTo>
                    <a:pt x="2021" y="1"/>
                  </a:moveTo>
                  <a:cubicBezTo>
                    <a:pt x="1736" y="1"/>
                    <a:pt x="1439" y="72"/>
                    <a:pt x="1161" y="221"/>
                  </a:cubicBezTo>
                  <a:cubicBezTo>
                    <a:pt x="351" y="656"/>
                    <a:pt x="1" y="1587"/>
                    <a:pt x="388" y="2300"/>
                  </a:cubicBezTo>
                  <a:cubicBezTo>
                    <a:pt x="642" y="2777"/>
                    <a:pt x="1148" y="3040"/>
                    <a:pt x="1694" y="3040"/>
                  </a:cubicBezTo>
                  <a:cubicBezTo>
                    <a:pt x="1979" y="3040"/>
                    <a:pt x="2274" y="2969"/>
                    <a:pt x="2551" y="2820"/>
                  </a:cubicBezTo>
                  <a:cubicBezTo>
                    <a:pt x="3361" y="2385"/>
                    <a:pt x="3712" y="1454"/>
                    <a:pt x="3325" y="729"/>
                  </a:cubicBezTo>
                  <a:cubicBezTo>
                    <a:pt x="3071" y="260"/>
                    <a:pt x="2567" y="1"/>
                    <a:pt x="2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913490" y="2240430"/>
              <a:ext cx="60302" cy="77775"/>
            </a:xfrm>
            <a:custGeom>
              <a:avLst/>
              <a:gdLst/>
              <a:ahLst/>
              <a:cxnLst/>
              <a:rect l="l" t="t" r="r" b="b"/>
              <a:pathLst>
                <a:path w="956" h="1233" extrusionOk="0">
                  <a:moveTo>
                    <a:pt x="398" y="1"/>
                  </a:moveTo>
                  <a:cubicBezTo>
                    <a:pt x="374" y="1"/>
                    <a:pt x="351" y="4"/>
                    <a:pt x="327" y="10"/>
                  </a:cubicBezTo>
                  <a:cubicBezTo>
                    <a:pt x="110" y="83"/>
                    <a:pt x="1" y="397"/>
                    <a:pt x="85" y="736"/>
                  </a:cubicBezTo>
                  <a:cubicBezTo>
                    <a:pt x="159" y="1030"/>
                    <a:pt x="342" y="1233"/>
                    <a:pt x="532" y="1233"/>
                  </a:cubicBezTo>
                  <a:cubicBezTo>
                    <a:pt x="561" y="1233"/>
                    <a:pt x="589" y="1228"/>
                    <a:pt x="617" y="1219"/>
                  </a:cubicBezTo>
                  <a:cubicBezTo>
                    <a:pt x="835" y="1159"/>
                    <a:pt x="956" y="832"/>
                    <a:pt x="871" y="506"/>
                  </a:cubicBezTo>
                  <a:cubicBezTo>
                    <a:pt x="796" y="215"/>
                    <a:pt x="595" y="1"/>
                    <a:pt x="39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867759" y="2211288"/>
              <a:ext cx="31350" cy="42199"/>
            </a:xfrm>
            <a:custGeom>
              <a:avLst/>
              <a:gdLst/>
              <a:ahLst/>
              <a:cxnLst/>
              <a:rect l="l" t="t" r="r" b="b"/>
              <a:pathLst>
                <a:path w="497" h="669" extrusionOk="0">
                  <a:moveTo>
                    <a:pt x="270" y="0"/>
                  </a:moveTo>
                  <a:cubicBezTo>
                    <a:pt x="265" y="0"/>
                    <a:pt x="260" y="0"/>
                    <a:pt x="254" y="1"/>
                  </a:cubicBezTo>
                  <a:cubicBezTo>
                    <a:pt x="97" y="49"/>
                    <a:pt x="1" y="206"/>
                    <a:pt x="25" y="364"/>
                  </a:cubicBezTo>
                  <a:cubicBezTo>
                    <a:pt x="36" y="542"/>
                    <a:pt x="129" y="669"/>
                    <a:pt x="248" y="669"/>
                  </a:cubicBezTo>
                  <a:cubicBezTo>
                    <a:pt x="258" y="669"/>
                    <a:pt x="268" y="668"/>
                    <a:pt x="279" y="666"/>
                  </a:cubicBezTo>
                  <a:cubicBezTo>
                    <a:pt x="400" y="654"/>
                    <a:pt x="496" y="484"/>
                    <a:pt x="496" y="303"/>
                  </a:cubicBezTo>
                  <a:cubicBezTo>
                    <a:pt x="485" y="129"/>
                    <a:pt x="384" y="0"/>
                    <a:pt x="27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857856" y="2179561"/>
              <a:ext cx="35134" cy="20374"/>
            </a:xfrm>
            <a:custGeom>
              <a:avLst/>
              <a:gdLst/>
              <a:ahLst/>
              <a:cxnLst/>
              <a:rect l="l" t="t" r="r" b="b"/>
              <a:pathLst>
                <a:path w="557" h="323" extrusionOk="0">
                  <a:moveTo>
                    <a:pt x="366" y="0"/>
                  </a:moveTo>
                  <a:cubicBezTo>
                    <a:pt x="329" y="0"/>
                    <a:pt x="291" y="7"/>
                    <a:pt x="254" y="20"/>
                  </a:cubicBezTo>
                  <a:cubicBezTo>
                    <a:pt x="133" y="57"/>
                    <a:pt x="49" y="141"/>
                    <a:pt x="13" y="262"/>
                  </a:cubicBezTo>
                  <a:cubicBezTo>
                    <a:pt x="1" y="286"/>
                    <a:pt x="25" y="323"/>
                    <a:pt x="49" y="323"/>
                  </a:cubicBezTo>
                  <a:lnTo>
                    <a:pt x="73" y="323"/>
                  </a:lnTo>
                  <a:cubicBezTo>
                    <a:pt x="85" y="311"/>
                    <a:pt x="97" y="298"/>
                    <a:pt x="109" y="286"/>
                  </a:cubicBezTo>
                  <a:cubicBezTo>
                    <a:pt x="133" y="202"/>
                    <a:pt x="194" y="129"/>
                    <a:pt x="266" y="105"/>
                  </a:cubicBezTo>
                  <a:cubicBezTo>
                    <a:pt x="291" y="97"/>
                    <a:pt x="315" y="93"/>
                    <a:pt x="338" y="93"/>
                  </a:cubicBezTo>
                  <a:cubicBezTo>
                    <a:pt x="385" y="93"/>
                    <a:pt x="428" y="109"/>
                    <a:pt x="460" y="141"/>
                  </a:cubicBezTo>
                  <a:cubicBezTo>
                    <a:pt x="467" y="145"/>
                    <a:pt x="475" y="146"/>
                    <a:pt x="483" y="146"/>
                  </a:cubicBezTo>
                  <a:cubicBezTo>
                    <a:pt x="503" y="146"/>
                    <a:pt x="524" y="138"/>
                    <a:pt x="532" y="129"/>
                  </a:cubicBezTo>
                  <a:cubicBezTo>
                    <a:pt x="557" y="105"/>
                    <a:pt x="557" y="81"/>
                    <a:pt x="532" y="57"/>
                  </a:cubicBezTo>
                  <a:cubicBezTo>
                    <a:pt x="487" y="19"/>
                    <a:pt x="428" y="0"/>
                    <a:pt x="36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955436" y="2186057"/>
              <a:ext cx="37405" cy="39487"/>
            </a:xfrm>
            <a:custGeom>
              <a:avLst/>
              <a:gdLst/>
              <a:ahLst/>
              <a:cxnLst/>
              <a:rect l="l" t="t" r="r" b="b"/>
              <a:pathLst>
                <a:path w="593" h="626" extrusionOk="0">
                  <a:moveTo>
                    <a:pt x="242" y="1"/>
                  </a:moveTo>
                  <a:cubicBezTo>
                    <a:pt x="217" y="1"/>
                    <a:pt x="193" y="5"/>
                    <a:pt x="170" y="14"/>
                  </a:cubicBezTo>
                  <a:cubicBezTo>
                    <a:pt x="37" y="111"/>
                    <a:pt x="1" y="280"/>
                    <a:pt x="85" y="413"/>
                  </a:cubicBezTo>
                  <a:cubicBezTo>
                    <a:pt x="142" y="545"/>
                    <a:pt x="250" y="626"/>
                    <a:pt x="353" y="626"/>
                  </a:cubicBezTo>
                  <a:cubicBezTo>
                    <a:pt x="381" y="626"/>
                    <a:pt x="409" y="620"/>
                    <a:pt x="436" y="606"/>
                  </a:cubicBezTo>
                  <a:cubicBezTo>
                    <a:pt x="557" y="522"/>
                    <a:pt x="593" y="340"/>
                    <a:pt x="520" y="208"/>
                  </a:cubicBezTo>
                  <a:cubicBezTo>
                    <a:pt x="462" y="80"/>
                    <a:pt x="347" y="1"/>
                    <a:pt x="242"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945533" y="2154014"/>
              <a:ext cx="36648" cy="17283"/>
            </a:xfrm>
            <a:custGeom>
              <a:avLst/>
              <a:gdLst/>
              <a:ahLst/>
              <a:cxnLst/>
              <a:rect l="l" t="t" r="r" b="b"/>
              <a:pathLst>
                <a:path w="581" h="274" extrusionOk="0">
                  <a:moveTo>
                    <a:pt x="319" y="0"/>
                  </a:moveTo>
                  <a:cubicBezTo>
                    <a:pt x="289" y="0"/>
                    <a:pt x="259" y="5"/>
                    <a:pt x="230" y="14"/>
                  </a:cubicBezTo>
                  <a:cubicBezTo>
                    <a:pt x="133" y="51"/>
                    <a:pt x="49" y="123"/>
                    <a:pt x="13" y="208"/>
                  </a:cubicBezTo>
                  <a:cubicBezTo>
                    <a:pt x="1" y="232"/>
                    <a:pt x="13" y="268"/>
                    <a:pt x="37" y="268"/>
                  </a:cubicBezTo>
                  <a:cubicBezTo>
                    <a:pt x="43" y="272"/>
                    <a:pt x="50" y="273"/>
                    <a:pt x="56" y="273"/>
                  </a:cubicBezTo>
                  <a:cubicBezTo>
                    <a:pt x="73" y="273"/>
                    <a:pt x="88" y="262"/>
                    <a:pt x="97" y="244"/>
                  </a:cubicBezTo>
                  <a:cubicBezTo>
                    <a:pt x="133" y="184"/>
                    <a:pt x="182" y="135"/>
                    <a:pt x="254" y="111"/>
                  </a:cubicBezTo>
                  <a:cubicBezTo>
                    <a:pt x="276" y="105"/>
                    <a:pt x="298" y="102"/>
                    <a:pt x="319" y="102"/>
                  </a:cubicBezTo>
                  <a:cubicBezTo>
                    <a:pt x="381" y="102"/>
                    <a:pt x="439" y="127"/>
                    <a:pt x="484" y="172"/>
                  </a:cubicBezTo>
                  <a:cubicBezTo>
                    <a:pt x="496" y="184"/>
                    <a:pt x="508" y="184"/>
                    <a:pt x="532" y="184"/>
                  </a:cubicBezTo>
                  <a:cubicBezTo>
                    <a:pt x="544" y="184"/>
                    <a:pt x="544" y="172"/>
                    <a:pt x="556" y="172"/>
                  </a:cubicBezTo>
                  <a:cubicBezTo>
                    <a:pt x="581" y="147"/>
                    <a:pt x="581" y="123"/>
                    <a:pt x="556" y="99"/>
                  </a:cubicBezTo>
                  <a:cubicBezTo>
                    <a:pt x="494" y="37"/>
                    <a:pt x="405" y="0"/>
                    <a:pt x="319"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1149838" y="1942076"/>
              <a:ext cx="202100" cy="174031"/>
            </a:xfrm>
            <a:custGeom>
              <a:avLst/>
              <a:gdLst/>
              <a:ahLst/>
              <a:cxnLst/>
              <a:rect l="l" t="t" r="r" b="b"/>
              <a:pathLst>
                <a:path w="3204" h="2759" extrusionOk="0">
                  <a:moveTo>
                    <a:pt x="1581" y="1"/>
                  </a:moveTo>
                  <a:cubicBezTo>
                    <a:pt x="744" y="1"/>
                    <a:pt x="48" y="580"/>
                    <a:pt x="25" y="1320"/>
                  </a:cubicBezTo>
                  <a:cubicBezTo>
                    <a:pt x="1" y="2081"/>
                    <a:pt x="690" y="2722"/>
                    <a:pt x="1560" y="2758"/>
                  </a:cubicBezTo>
                  <a:cubicBezTo>
                    <a:pt x="1577" y="2759"/>
                    <a:pt x="1594" y="2759"/>
                    <a:pt x="1611" y="2759"/>
                  </a:cubicBezTo>
                  <a:cubicBezTo>
                    <a:pt x="2459" y="2759"/>
                    <a:pt x="3156" y="2175"/>
                    <a:pt x="3180" y="1429"/>
                  </a:cubicBezTo>
                  <a:cubicBezTo>
                    <a:pt x="3204" y="679"/>
                    <a:pt x="2527" y="39"/>
                    <a:pt x="1657" y="2"/>
                  </a:cubicBezTo>
                  <a:cubicBezTo>
                    <a:pt x="1631" y="1"/>
                    <a:pt x="1606" y="1"/>
                    <a:pt x="1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1175006" y="2003134"/>
              <a:ext cx="151008" cy="82505"/>
            </a:xfrm>
            <a:custGeom>
              <a:avLst/>
              <a:gdLst/>
              <a:ahLst/>
              <a:cxnLst/>
              <a:rect l="l" t="t" r="r" b="b"/>
              <a:pathLst>
                <a:path w="2394" h="1308" extrusionOk="0">
                  <a:moveTo>
                    <a:pt x="1077" y="1"/>
                  </a:moveTo>
                  <a:cubicBezTo>
                    <a:pt x="733" y="1"/>
                    <a:pt x="389" y="34"/>
                    <a:pt x="49" y="98"/>
                  </a:cubicBezTo>
                  <a:cubicBezTo>
                    <a:pt x="37" y="158"/>
                    <a:pt x="25" y="207"/>
                    <a:pt x="25" y="267"/>
                  </a:cubicBezTo>
                  <a:cubicBezTo>
                    <a:pt x="1" y="823"/>
                    <a:pt x="520" y="1295"/>
                    <a:pt x="1173" y="1307"/>
                  </a:cubicBezTo>
                  <a:cubicBezTo>
                    <a:pt x="1191" y="1307"/>
                    <a:pt x="1209" y="1308"/>
                    <a:pt x="1226" y="1308"/>
                  </a:cubicBezTo>
                  <a:cubicBezTo>
                    <a:pt x="1856" y="1308"/>
                    <a:pt x="2382" y="893"/>
                    <a:pt x="2394" y="352"/>
                  </a:cubicBezTo>
                  <a:cubicBezTo>
                    <a:pt x="2394" y="291"/>
                    <a:pt x="2394" y="231"/>
                    <a:pt x="2382" y="170"/>
                  </a:cubicBezTo>
                  <a:cubicBezTo>
                    <a:pt x="1955" y="55"/>
                    <a:pt x="1516" y="1"/>
                    <a:pt x="107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1191027" y="2042810"/>
              <a:ext cx="120541" cy="42956"/>
            </a:xfrm>
            <a:custGeom>
              <a:avLst/>
              <a:gdLst/>
              <a:ahLst/>
              <a:cxnLst/>
              <a:rect l="l" t="t" r="r" b="b"/>
              <a:pathLst>
                <a:path w="1911" h="681" extrusionOk="0">
                  <a:moveTo>
                    <a:pt x="922" y="0"/>
                  </a:moveTo>
                  <a:cubicBezTo>
                    <a:pt x="601" y="0"/>
                    <a:pt x="281" y="85"/>
                    <a:pt x="0" y="255"/>
                  </a:cubicBezTo>
                  <a:cubicBezTo>
                    <a:pt x="230" y="520"/>
                    <a:pt x="569" y="678"/>
                    <a:pt x="919" y="678"/>
                  </a:cubicBezTo>
                  <a:cubicBezTo>
                    <a:pt x="946" y="679"/>
                    <a:pt x="973" y="680"/>
                    <a:pt x="1000" y="680"/>
                  </a:cubicBezTo>
                  <a:cubicBezTo>
                    <a:pt x="1346" y="680"/>
                    <a:pt x="1675" y="538"/>
                    <a:pt x="1910" y="291"/>
                  </a:cubicBezTo>
                  <a:cubicBezTo>
                    <a:pt x="1610" y="97"/>
                    <a:pt x="1265" y="0"/>
                    <a:pt x="922"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1277947" y="1974182"/>
              <a:ext cx="45037" cy="24033"/>
            </a:xfrm>
            <a:custGeom>
              <a:avLst/>
              <a:gdLst/>
              <a:ahLst/>
              <a:cxnLst/>
              <a:rect l="l" t="t" r="r" b="b"/>
              <a:pathLst>
                <a:path w="714" h="381" extrusionOk="0">
                  <a:moveTo>
                    <a:pt x="484" y="1"/>
                  </a:moveTo>
                  <a:lnTo>
                    <a:pt x="37" y="146"/>
                  </a:lnTo>
                  <a:cubicBezTo>
                    <a:pt x="12" y="146"/>
                    <a:pt x="0" y="170"/>
                    <a:pt x="0" y="182"/>
                  </a:cubicBezTo>
                  <a:cubicBezTo>
                    <a:pt x="0" y="206"/>
                    <a:pt x="12" y="218"/>
                    <a:pt x="37" y="231"/>
                  </a:cubicBezTo>
                  <a:lnTo>
                    <a:pt x="629" y="376"/>
                  </a:lnTo>
                  <a:lnTo>
                    <a:pt x="641" y="376"/>
                  </a:lnTo>
                  <a:cubicBezTo>
                    <a:pt x="647" y="379"/>
                    <a:pt x="654" y="380"/>
                    <a:pt x="660" y="380"/>
                  </a:cubicBezTo>
                  <a:cubicBezTo>
                    <a:pt x="677" y="380"/>
                    <a:pt x="693" y="369"/>
                    <a:pt x="701" y="351"/>
                  </a:cubicBezTo>
                  <a:cubicBezTo>
                    <a:pt x="713" y="327"/>
                    <a:pt x="689" y="303"/>
                    <a:pt x="665" y="291"/>
                  </a:cubicBezTo>
                  <a:lnTo>
                    <a:pt x="218" y="182"/>
                  </a:lnTo>
                  <a:lnTo>
                    <a:pt x="520" y="86"/>
                  </a:lnTo>
                  <a:cubicBezTo>
                    <a:pt x="544" y="86"/>
                    <a:pt x="556" y="49"/>
                    <a:pt x="544" y="25"/>
                  </a:cubicBezTo>
                  <a:cubicBezTo>
                    <a:pt x="532" y="13"/>
                    <a:pt x="508" y="1"/>
                    <a:pt x="484"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1182638" y="1970082"/>
              <a:ext cx="44280" cy="23276"/>
            </a:xfrm>
            <a:custGeom>
              <a:avLst/>
              <a:gdLst/>
              <a:ahLst/>
              <a:cxnLst/>
              <a:rect l="l" t="t" r="r" b="b"/>
              <a:pathLst>
                <a:path w="702" h="369" extrusionOk="0">
                  <a:moveTo>
                    <a:pt x="211" y="1"/>
                  </a:moveTo>
                  <a:cubicBezTo>
                    <a:pt x="194" y="1"/>
                    <a:pt x="179" y="12"/>
                    <a:pt x="170" y="30"/>
                  </a:cubicBezTo>
                  <a:cubicBezTo>
                    <a:pt x="158" y="54"/>
                    <a:pt x="170" y="78"/>
                    <a:pt x="194" y="78"/>
                  </a:cubicBezTo>
                  <a:lnTo>
                    <a:pt x="496" y="199"/>
                  </a:lnTo>
                  <a:lnTo>
                    <a:pt x="49" y="283"/>
                  </a:lnTo>
                  <a:cubicBezTo>
                    <a:pt x="25" y="283"/>
                    <a:pt x="1" y="308"/>
                    <a:pt x="13" y="332"/>
                  </a:cubicBezTo>
                  <a:cubicBezTo>
                    <a:pt x="13" y="356"/>
                    <a:pt x="37" y="368"/>
                    <a:pt x="49" y="368"/>
                  </a:cubicBezTo>
                  <a:lnTo>
                    <a:pt x="61" y="368"/>
                  </a:lnTo>
                  <a:lnTo>
                    <a:pt x="665" y="259"/>
                  </a:lnTo>
                  <a:cubicBezTo>
                    <a:pt x="689" y="247"/>
                    <a:pt x="702" y="235"/>
                    <a:pt x="702" y="223"/>
                  </a:cubicBezTo>
                  <a:cubicBezTo>
                    <a:pt x="702" y="199"/>
                    <a:pt x="689" y="175"/>
                    <a:pt x="677" y="175"/>
                  </a:cubicBezTo>
                  <a:lnTo>
                    <a:pt x="230" y="5"/>
                  </a:lnTo>
                  <a:cubicBezTo>
                    <a:pt x="224" y="2"/>
                    <a:pt x="217" y="1"/>
                    <a:pt x="211"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1088843" y="1064737"/>
              <a:ext cx="248652" cy="231621"/>
            </a:xfrm>
            <a:custGeom>
              <a:avLst/>
              <a:gdLst/>
              <a:ahLst/>
              <a:cxnLst/>
              <a:rect l="l" t="t" r="r" b="b"/>
              <a:pathLst>
                <a:path w="3942" h="3672" extrusionOk="0">
                  <a:moveTo>
                    <a:pt x="1927" y="0"/>
                  </a:moveTo>
                  <a:cubicBezTo>
                    <a:pt x="1765" y="0"/>
                    <a:pt x="1601" y="23"/>
                    <a:pt x="1439" y="72"/>
                  </a:cubicBezTo>
                  <a:cubicBezTo>
                    <a:pt x="508" y="350"/>
                    <a:pt x="1" y="1365"/>
                    <a:pt x="291" y="2332"/>
                  </a:cubicBezTo>
                  <a:cubicBezTo>
                    <a:pt x="531" y="3143"/>
                    <a:pt x="1252" y="3672"/>
                    <a:pt x="2021" y="3672"/>
                  </a:cubicBezTo>
                  <a:cubicBezTo>
                    <a:pt x="2181" y="3672"/>
                    <a:pt x="2343" y="3649"/>
                    <a:pt x="2503" y="3601"/>
                  </a:cubicBezTo>
                  <a:cubicBezTo>
                    <a:pt x="3433" y="3323"/>
                    <a:pt x="3941" y="2308"/>
                    <a:pt x="3651" y="1329"/>
                  </a:cubicBezTo>
                  <a:cubicBezTo>
                    <a:pt x="3411" y="520"/>
                    <a:pt x="2694" y="0"/>
                    <a:pt x="1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1127761" y="1134059"/>
              <a:ext cx="177689" cy="123821"/>
            </a:xfrm>
            <a:custGeom>
              <a:avLst/>
              <a:gdLst/>
              <a:ahLst/>
              <a:cxnLst/>
              <a:rect l="l" t="t" r="r" b="b"/>
              <a:pathLst>
                <a:path w="2817" h="1963" extrusionOk="0">
                  <a:moveTo>
                    <a:pt x="2490" y="0"/>
                  </a:moveTo>
                  <a:cubicBezTo>
                    <a:pt x="1608" y="24"/>
                    <a:pt x="750" y="290"/>
                    <a:pt x="0" y="774"/>
                  </a:cubicBezTo>
                  <a:cubicBezTo>
                    <a:pt x="12" y="834"/>
                    <a:pt x="24" y="907"/>
                    <a:pt x="49" y="979"/>
                  </a:cubicBezTo>
                  <a:cubicBezTo>
                    <a:pt x="208" y="1578"/>
                    <a:pt x="747" y="1963"/>
                    <a:pt x="1332" y="1963"/>
                  </a:cubicBezTo>
                  <a:cubicBezTo>
                    <a:pt x="1455" y="1963"/>
                    <a:pt x="1580" y="1946"/>
                    <a:pt x="1704" y="1910"/>
                  </a:cubicBezTo>
                  <a:cubicBezTo>
                    <a:pt x="2418" y="1692"/>
                    <a:pt x="2816" y="931"/>
                    <a:pt x="2575" y="230"/>
                  </a:cubicBezTo>
                  <a:cubicBezTo>
                    <a:pt x="2551" y="145"/>
                    <a:pt x="2526" y="73"/>
                    <a:pt x="2490"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1162832" y="1192531"/>
              <a:ext cx="127353" cy="65159"/>
            </a:xfrm>
            <a:custGeom>
              <a:avLst/>
              <a:gdLst/>
              <a:ahLst/>
              <a:cxnLst/>
              <a:rect l="l" t="t" r="r" b="b"/>
              <a:pathLst>
                <a:path w="2019" h="1033" extrusionOk="0">
                  <a:moveTo>
                    <a:pt x="1440" y="1"/>
                  </a:moveTo>
                  <a:cubicBezTo>
                    <a:pt x="872" y="1"/>
                    <a:pt x="325" y="281"/>
                    <a:pt x="0" y="777"/>
                  </a:cubicBezTo>
                  <a:cubicBezTo>
                    <a:pt x="234" y="951"/>
                    <a:pt x="502" y="1032"/>
                    <a:pt x="766" y="1032"/>
                  </a:cubicBezTo>
                  <a:cubicBezTo>
                    <a:pt x="1311" y="1032"/>
                    <a:pt x="1840" y="690"/>
                    <a:pt x="2019" y="113"/>
                  </a:cubicBezTo>
                  <a:lnTo>
                    <a:pt x="2019" y="101"/>
                  </a:lnTo>
                  <a:cubicBezTo>
                    <a:pt x="1829" y="33"/>
                    <a:pt x="1633" y="1"/>
                    <a:pt x="1440"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1222313" y="1089337"/>
              <a:ext cx="51093" cy="28763"/>
            </a:xfrm>
            <a:custGeom>
              <a:avLst/>
              <a:gdLst/>
              <a:ahLst/>
              <a:cxnLst/>
              <a:rect l="l" t="t" r="r" b="b"/>
              <a:pathLst>
                <a:path w="810" h="456" extrusionOk="0">
                  <a:moveTo>
                    <a:pt x="477" y="0"/>
                  </a:moveTo>
                  <a:cubicBezTo>
                    <a:pt x="467" y="0"/>
                    <a:pt x="457" y="3"/>
                    <a:pt x="447" y="8"/>
                  </a:cubicBezTo>
                  <a:lnTo>
                    <a:pt x="24" y="347"/>
                  </a:lnTo>
                  <a:cubicBezTo>
                    <a:pt x="12" y="359"/>
                    <a:pt x="0" y="383"/>
                    <a:pt x="12" y="407"/>
                  </a:cubicBezTo>
                  <a:cubicBezTo>
                    <a:pt x="24" y="431"/>
                    <a:pt x="36" y="443"/>
                    <a:pt x="60" y="455"/>
                  </a:cubicBezTo>
                  <a:lnTo>
                    <a:pt x="749" y="431"/>
                  </a:lnTo>
                  <a:lnTo>
                    <a:pt x="774" y="431"/>
                  </a:lnTo>
                  <a:cubicBezTo>
                    <a:pt x="798" y="419"/>
                    <a:pt x="810" y="395"/>
                    <a:pt x="810" y="371"/>
                  </a:cubicBezTo>
                  <a:cubicBezTo>
                    <a:pt x="810" y="334"/>
                    <a:pt x="774" y="310"/>
                    <a:pt x="749" y="310"/>
                  </a:cubicBezTo>
                  <a:lnTo>
                    <a:pt x="230" y="334"/>
                  </a:lnTo>
                  <a:lnTo>
                    <a:pt x="508" y="105"/>
                  </a:lnTo>
                  <a:cubicBezTo>
                    <a:pt x="532" y="81"/>
                    <a:pt x="544" y="44"/>
                    <a:pt x="520" y="20"/>
                  </a:cubicBezTo>
                  <a:cubicBezTo>
                    <a:pt x="506" y="6"/>
                    <a:pt x="491" y="0"/>
                    <a:pt x="47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1124671" y="1124913"/>
              <a:ext cx="45100" cy="33873"/>
            </a:xfrm>
            <a:custGeom>
              <a:avLst/>
              <a:gdLst/>
              <a:ahLst/>
              <a:cxnLst/>
              <a:rect l="l" t="t" r="r" b="b"/>
              <a:pathLst>
                <a:path w="715" h="537" extrusionOk="0">
                  <a:moveTo>
                    <a:pt x="122" y="0"/>
                  </a:moveTo>
                  <a:cubicBezTo>
                    <a:pt x="86" y="0"/>
                    <a:pt x="61" y="24"/>
                    <a:pt x="61" y="61"/>
                  </a:cubicBezTo>
                  <a:cubicBezTo>
                    <a:pt x="61" y="85"/>
                    <a:pt x="86" y="121"/>
                    <a:pt x="110" y="121"/>
                  </a:cubicBezTo>
                  <a:lnTo>
                    <a:pt x="472" y="157"/>
                  </a:lnTo>
                  <a:lnTo>
                    <a:pt x="37" y="423"/>
                  </a:lnTo>
                  <a:cubicBezTo>
                    <a:pt x="13" y="447"/>
                    <a:pt x="1" y="484"/>
                    <a:pt x="13" y="508"/>
                  </a:cubicBezTo>
                  <a:cubicBezTo>
                    <a:pt x="22" y="525"/>
                    <a:pt x="37" y="537"/>
                    <a:pt x="54" y="537"/>
                  </a:cubicBezTo>
                  <a:cubicBezTo>
                    <a:pt x="60" y="537"/>
                    <a:pt x="67" y="535"/>
                    <a:pt x="73" y="532"/>
                  </a:cubicBezTo>
                  <a:lnTo>
                    <a:pt x="86" y="532"/>
                  </a:lnTo>
                  <a:lnTo>
                    <a:pt x="678" y="169"/>
                  </a:lnTo>
                  <a:cubicBezTo>
                    <a:pt x="702" y="157"/>
                    <a:pt x="714" y="133"/>
                    <a:pt x="702" y="109"/>
                  </a:cubicBezTo>
                  <a:cubicBezTo>
                    <a:pt x="702" y="85"/>
                    <a:pt x="678" y="61"/>
                    <a:pt x="654" y="61"/>
                  </a:cubicBezTo>
                  <a:lnTo>
                    <a:pt x="122"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1385430" y="800507"/>
              <a:ext cx="280379" cy="232251"/>
            </a:xfrm>
            <a:custGeom>
              <a:avLst/>
              <a:gdLst/>
              <a:ahLst/>
              <a:cxnLst/>
              <a:rect l="l" t="t" r="r" b="b"/>
              <a:pathLst>
                <a:path w="4445" h="3682" extrusionOk="0">
                  <a:moveTo>
                    <a:pt x="2224" y="0"/>
                  </a:moveTo>
                  <a:cubicBezTo>
                    <a:pt x="1991" y="0"/>
                    <a:pt x="1754" y="45"/>
                    <a:pt x="1524" y="139"/>
                  </a:cubicBezTo>
                  <a:cubicBezTo>
                    <a:pt x="13" y="756"/>
                    <a:pt x="1" y="2907"/>
                    <a:pt x="1511" y="3536"/>
                  </a:cubicBezTo>
                  <a:cubicBezTo>
                    <a:pt x="1753" y="3636"/>
                    <a:pt x="1994" y="3682"/>
                    <a:pt x="2227" y="3682"/>
                  </a:cubicBezTo>
                  <a:cubicBezTo>
                    <a:pt x="3454" y="3682"/>
                    <a:pt x="4445" y="2412"/>
                    <a:pt x="3917" y="1142"/>
                  </a:cubicBezTo>
                  <a:cubicBezTo>
                    <a:pt x="3624" y="430"/>
                    <a:pt x="2945" y="0"/>
                    <a:pt x="2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1463203" y="913605"/>
              <a:ext cx="55697" cy="73485"/>
            </a:xfrm>
            <a:custGeom>
              <a:avLst/>
              <a:gdLst/>
              <a:ahLst/>
              <a:cxnLst/>
              <a:rect l="l" t="t" r="r" b="b"/>
              <a:pathLst>
                <a:path w="883" h="1165" extrusionOk="0">
                  <a:moveTo>
                    <a:pt x="382" y="0"/>
                  </a:moveTo>
                  <a:cubicBezTo>
                    <a:pt x="360" y="0"/>
                    <a:pt x="337" y="5"/>
                    <a:pt x="315" y="14"/>
                  </a:cubicBezTo>
                  <a:lnTo>
                    <a:pt x="121" y="99"/>
                  </a:lnTo>
                  <a:cubicBezTo>
                    <a:pt x="37" y="123"/>
                    <a:pt x="0" y="220"/>
                    <a:pt x="37" y="304"/>
                  </a:cubicBezTo>
                  <a:lnTo>
                    <a:pt x="351" y="1066"/>
                  </a:lnTo>
                  <a:cubicBezTo>
                    <a:pt x="378" y="1128"/>
                    <a:pt x="431" y="1164"/>
                    <a:pt x="491" y="1164"/>
                  </a:cubicBezTo>
                  <a:cubicBezTo>
                    <a:pt x="512" y="1164"/>
                    <a:pt x="534" y="1160"/>
                    <a:pt x="556" y="1150"/>
                  </a:cubicBezTo>
                  <a:lnTo>
                    <a:pt x="762" y="1078"/>
                  </a:lnTo>
                  <a:cubicBezTo>
                    <a:pt x="834" y="1042"/>
                    <a:pt x="883" y="945"/>
                    <a:pt x="847" y="860"/>
                  </a:cubicBezTo>
                  <a:lnTo>
                    <a:pt x="532" y="99"/>
                  </a:lnTo>
                  <a:cubicBezTo>
                    <a:pt x="505" y="36"/>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1500545" y="840435"/>
              <a:ext cx="90832" cy="123380"/>
            </a:xfrm>
            <a:custGeom>
              <a:avLst/>
              <a:gdLst/>
              <a:ahLst/>
              <a:cxnLst/>
              <a:rect l="l" t="t" r="r" b="b"/>
              <a:pathLst>
                <a:path w="1440" h="1956" extrusionOk="0">
                  <a:moveTo>
                    <a:pt x="220" y="1"/>
                  </a:moveTo>
                  <a:cubicBezTo>
                    <a:pt x="195" y="1"/>
                    <a:pt x="171" y="8"/>
                    <a:pt x="146" y="26"/>
                  </a:cubicBezTo>
                  <a:cubicBezTo>
                    <a:pt x="61" y="74"/>
                    <a:pt x="49" y="183"/>
                    <a:pt x="109" y="256"/>
                  </a:cubicBezTo>
                  <a:cubicBezTo>
                    <a:pt x="134" y="280"/>
                    <a:pt x="146" y="304"/>
                    <a:pt x="158" y="328"/>
                  </a:cubicBezTo>
                  <a:cubicBezTo>
                    <a:pt x="158" y="389"/>
                    <a:pt x="146" y="449"/>
                    <a:pt x="122" y="509"/>
                  </a:cubicBezTo>
                  <a:cubicBezTo>
                    <a:pt x="85" y="654"/>
                    <a:pt x="25" y="872"/>
                    <a:pt x="13" y="945"/>
                  </a:cubicBezTo>
                  <a:cubicBezTo>
                    <a:pt x="1" y="1017"/>
                    <a:pt x="13" y="1077"/>
                    <a:pt x="37" y="1150"/>
                  </a:cubicBezTo>
                  <a:cubicBezTo>
                    <a:pt x="37" y="1162"/>
                    <a:pt x="37" y="1174"/>
                    <a:pt x="37" y="1186"/>
                  </a:cubicBezTo>
                  <a:lnTo>
                    <a:pt x="327" y="1875"/>
                  </a:lnTo>
                  <a:cubicBezTo>
                    <a:pt x="346" y="1923"/>
                    <a:pt x="395" y="1955"/>
                    <a:pt x="444" y="1955"/>
                  </a:cubicBezTo>
                  <a:cubicBezTo>
                    <a:pt x="458" y="1955"/>
                    <a:pt x="471" y="1953"/>
                    <a:pt x="484" y="1948"/>
                  </a:cubicBezTo>
                  <a:lnTo>
                    <a:pt x="1306" y="1609"/>
                  </a:lnTo>
                  <a:cubicBezTo>
                    <a:pt x="1427" y="1561"/>
                    <a:pt x="1439" y="1392"/>
                    <a:pt x="1318" y="1319"/>
                  </a:cubicBezTo>
                  <a:cubicBezTo>
                    <a:pt x="1403" y="1247"/>
                    <a:pt x="1379" y="1102"/>
                    <a:pt x="1282" y="1053"/>
                  </a:cubicBezTo>
                  <a:cubicBezTo>
                    <a:pt x="1330" y="1005"/>
                    <a:pt x="1330" y="932"/>
                    <a:pt x="1306" y="872"/>
                  </a:cubicBezTo>
                  <a:cubicBezTo>
                    <a:pt x="1282" y="812"/>
                    <a:pt x="1221" y="763"/>
                    <a:pt x="1161" y="763"/>
                  </a:cubicBezTo>
                  <a:cubicBezTo>
                    <a:pt x="1287" y="648"/>
                    <a:pt x="1185" y="459"/>
                    <a:pt x="1037" y="459"/>
                  </a:cubicBezTo>
                  <a:cubicBezTo>
                    <a:pt x="1015" y="459"/>
                    <a:pt x="991" y="464"/>
                    <a:pt x="968" y="473"/>
                  </a:cubicBezTo>
                  <a:lnTo>
                    <a:pt x="508" y="667"/>
                  </a:lnTo>
                  <a:cubicBezTo>
                    <a:pt x="508" y="630"/>
                    <a:pt x="520" y="461"/>
                    <a:pt x="520" y="401"/>
                  </a:cubicBezTo>
                  <a:cubicBezTo>
                    <a:pt x="533" y="352"/>
                    <a:pt x="520" y="292"/>
                    <a:pt x="496" y="243"/>
                  </a:cubicBezTo>
                  <a:cubicBezTo>
                    <a:pt x="472" y="183"/>
                    <a:pt x="436" y="135"/>
                    <a:pt x="387" y="86"/>
                  </a:cubicBezTo>
                  <a:cubicBezTo>
                    <a:pt x="336" y="44"/>
                    <a:pt x="279"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481225" y="1156956"/>
              <a:ext cx="302015" cy="257672"/>
            </a:xfrm>
            <a:custGeom>
              <a:avLst/>
              <a:gdLst/>
              <a:ahLst/>
              <a:cxnLst/>
              <a:rect l="l" t="t" r="r" b="b"/>
              <a:pathLst>
                <a:path w="4788" h="4085" extrusionOk="0">
                  <a:moveTo>
                    <a:pt x="2312" y="1"/>
                  </a:moveTo>
                  <a:cubicBezTo>
                    <a:pt x="1573" y="1"/>
                    <a:pt x="868" y="385"/>
                    <a:pt x="520" y="1063"/>
                  </a:cubicBezTo>
                  <a:cubicBezTo>
                    <a:pt x="1" y="2055"/>
                    <a:pt x="424" y="3287"/>
                    <a:pt x="1463" y="3831"/>
                  </a:cubicBezTo>
                  <a:cubicBezTo>
                    <a:pt x="1791" y="4003"/>
                    <a:pt x="2140" y="4084"/>
                    <a:pt x="2481" y="4084"/>
                  </a:cubicBezTo>
                  <a:cubicBezTo>
                    <a:pt x="3222" y="4084"/>
                    <a:pt x="3923" y="3700"/>
                    <a:pt x="4279" y="3022"/>
                  </a:cubicBezTo>
                  <a:cubicBezTo>
                    <a:pt x="4787" y="2042"/>
                    <a:pt x="4364" y="798"/>
                    <a:pt x="3325" y="254"/>
                  </a:cubicBezTo>
                  <a:cubicBezTo>
                    <a:pt x="3001" y="82"/>
                    <a:pt x="2653" y="1"/>
                    <a:pt x="2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543734" y="1238956"/>
              <a:ext cx="67178" cy="81307"/>
            </a:xfrm>
            <a:custGeom>
              <a:avLst/>
              <a:gdLst/>
              <a:ahLst/>
              <a:cxnLst/>
              <a:rect l="l" t="t" r="r" b="b"/>
              <a:pathLst>
                <a:path w="1065" h="1289" extrusionOk="0">
                  <a:moveTo>
                    <a:pt x="612" y="1"/>
                  </a:moveTo>
                  <a:cubicBezTo>
                    <a:pt x="553" y="1"/>
                    <a:pt x="498" y="31"/>
                    <a:pt x="472" y="90"/>
                  </a:cubicBezTo>
                  <a:lnTo>
                    <a:pt x="37" y="912"/>
                  </a:lnTo>
                  <a:cubicBezTo>
                    <a:pt x="1" y="996"/>
                    <a:pt x="25" y="1093"/>
                    <a:pt x="110" y="1129"/>
                  </a:cubicBezTo>
                  <a:lnTo>
                    <a:pt x="363" y="1274"/>
                  </a:lnTo>
                  <a:cubicBezTo>
                    <a:pt x="386" y="1284"/>
                    <a:pt x="410" y="1289"/>
                    <a:pt x="433" y="1289"/>
                  </a:cubicBezTo>
                  <a:cubicBezTo>
                    <a:pt x="496" y="1289"/>
                    <a:pt x="558" y="1255"/>
                    <a:pt x="593" y="1202"/>
                  </a:cubicBezTo>
                  <a:lnTo>
                    <a:pt x="1016" y="380"/>
                  </a:lnTo>
                  <a:cubicBezTo>
                    <a:pt x="1064" y="295"/>
                    <a:pt x="1028" y="199"/>
                    <a:pt x="956" y="150"/>
                  </a:cubicBezTo>
                  <a:lnTo>
                    <a:pt x="690" y="17"/>
                  </a:lnTo>
                  <a:cubicBezTo>
                    <a:pt x="664" y="6"/>
                    <a:pt x="638" y="1"/>
                    <a:pt x="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591042" y="1219528"/>
              <a:ext cx="116693" cy="134734"/>
            </a:xfrm>
            <a:custGeom>
              <a:avLst/>
              <a:gdLst/>
              <a:ahLst/>
              <a:cxnLst/>
              <a:rect l="l" t="t" r="r" b="b"/>
              <a:pathLst>
                <a:path w="1850" h="2136" extrusionOk="0">
                  <a:moveTo>
                    <a:pt x="1417" y="0"/>
                  </a:moveTo>
                  <a:cubicBezTo>
                    <a:pt x="1339" y="0"/>
                    <a:pt x="1267" y="57"/>
                    <a:pt x="1257" y="144"/>
                  </a:cubicBezTo>
                  <a:cubicBezTo>
                    <a:pt x="1245" y="180"/>
                    <a:pt x="1245" y="204"/>
                    <a:pt x="1233" y="241"/>
                  </a:cubicBezTo>
                  <a:cubicBezTo>
                    <a:pt x="1173" y="277"/>
                    <a:pt x="1112" y="313"/>
                    <a:pt x="1052" y="325"/>
                  </a:cubicBezTo>
                  <a:cubicBezTo>
                    <a:pt x="895" y="386"/>
                    <a:pt x="750" y="458"/>
                    <a:pt x="604" y="543"/>
                  </a:cubicBezTo>
                  <a:cubicBezTo>
                    <a:pt x="532" y="579"/>
                    <a:pt x="484" y="627"/>
                    <a:pt x="435" y="688"/>
                  </a:cubicBezTo>
                  <a:cubicBezTo>
                    <a:pt x="423" y="700"/>
                    <a:pt x="411" y="712"/>
                    <a:pt x="411" y="724"/>
                  </a:cubicBezTo>
                  <a:lnTo>
                    <a:pt x="36" y="1449"/>
                  </a:lnTo>
                  <a:cubicBezTo>
                    <a:pt x="0" y="1522"/>
                    <a:pt x="24" y="1606"/>
                    <a:pt x="97" y="1643"/>
                  </a:cubicBezTo>
                  <a:lnTo>
                    <a:pt x="1003" y="2114"/>
                  </a:lnTo>
                  <a:cubicBezTo>
                    <a:pt x="1029" y="2129"/>
                    <a:pt x="1057" y="2136"/>
                    <a:pt x="1085" y="2136"/>
                  </a:cubicBezTo>
                  <a:cubicBezTo>
                    <a:pt x="1149" y="2136"/>
                    <a:pt x="1212" y="2100"/>
                    <a:pt x="1245" y="2042"/>
                  </a:cubicBezTo>
                  <a:cubicBezTo>
                    <a:pt x="1269" y="2005"/>
                    <a:pt x="1281" y="1969"/>
                    <a:pt x="1269" y="1933"/>
                  </a:cubicBezTo>
                  <a:cubicBezTo>
                    <a:pt x="1342" y="1933"/>
                    <a:pt x="1414" y="1897"/>
                    <a:pt x="1451" y="1836"/>
                  </a:cubicBezTo>
                  <a:cubicBezTo>
                    <a:pt x="1475" y="1800"/>
                    <a:pt x="1475" y="1752"/>
                    <a:pt x="1463" y="1715"/>
                  </a:cubicBezTo>
                  <a:cubicBezTo>
                    <a:pt x="1535" y="1715"/>
                    <a:pt x="1608" y="1667"/>
                    <a:pt x="1644" y="1606"/>
                  </a:cubicBezTo>
                  <a:cubicBezTo>
                    <a:pt x="1668" y="1534"/>
                    <a:pt x="1656" y="1461"/>
                    <a:pt x="1608" y="1401"/>
                  </a:cubicBezTo>
                  <a:lnTo>
                    <a:pt x="1608" y="1401"/>
                  </a:lnTo>
                  <a:cubicBezTo>
                    <a:pt x="1617" y="1403"/>
                    <a:pt x="1626" y="1403"/>
                    <a:pt x="1636" y="1403"/>
                  </a:cubicBezTo>
                  <a:cubicBezTo>
                    <a:pt x="1701" y="1403"/>
                    <a:pt x="1769" y="1368"/>
                    <a:pt x="1801" y="1304"/>
                  </a:cubicBezTo>
                  <a:cubicBezTo>
                    <a:pt x="1849" y="1208"/>
                    <a:pt x="1813" y="1087"/>
                    <a:pt x="1704" y="1038"/>
                  </a:cubicBezTo>
                  <a:lnTo>
                    <a:pt x="1197" y="772"/>
                  </a:lnTo>
                  <a:cubicBezTo>
                    <a:pt x="1221" y="736"/>
                    <a:pt x="1390" y="640"/>
                    <a:pt x="1438" y="603"/>
                  </a:cubicBezTo>
                  <a:cubicBezTo>
                    <a:pt x="1487" y="567"/>
                    <a:pt x="1523" y="519"/>
                    <a:pt x="1547" y="470"/>
                  </a:cubicBezTo>
                  <a:cubicBezTo>
                    <a:pt x="1584" y="398"/>
                    <a:pt x="1608" y="337"/>
                    <a:pt x="1608" y="265"/>
                  </a:cubicBezTo>
                  <a:cubicBezTo>
                    <a:pt x="1608" y="156"/>
                    <a:pt x="1596" y="47"/>
                    <a:pt x="1475" y="11"/>
                  </a:cubicBezTo>
                  <a:cubicBezTo>
                    <a:pt x="1456" y="4"/>
                    <a:pt x="1436" y="0"/>
                    <a:pt x="1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1505906" y="1246336"/>
              <a:ext cx="243290" cy="231368"/>
            </a:xfrm>
            <a:custGeom>
              <a:avLst/>
              <a:gdLst/>
              <a:ahLst/>
              <a:cxnLst/>
              <a:rect l="l" t="t" r="r" b="b"/>
              <a:pathLst>
                <a:path w="3857" h="3668" extrusionOk="0">
                  <a:moveTo>
                    <a:pt x="1932" y="1"/>
                  </a:moveTo>
                  <a:cubicBezTo>
                    <a:pt x="1873" y="1"/>
                    <a:pt x="1813" y="3"/>
                    <a:pt x="1753" y="9"/>
                  </a:cubicBezTo>
                  <a:cubicBezTo>
                    <a:pt x="750" y="106"/>
                    <a:pt x="0" y="1000"/>
                    <a:pt x="97" y="2003"/>
                  </a:cubicBezTo>
                  <a:cubicBezTo>
                    <a:pt x="188" y="2959"/>
                    <a:pt x="985" y="3668"/>
                    <a:pt x="1925" y="3668"/>
                  </a:cubicBezTo>
                  <a:cubicBezTo>
                    <a:pt x="1984" y="3668"/>
                    <a:pt x="2043" y="3665"/>
                    <a:pt x="2103" y="3659"/>
                  </a:cubicBezTo>
                  <a:cubicBezTo>
                    <a:pt x="3107" y="3563"/>
                    <a:pt x="3856" y="2668"/>
                    <a:pt x="3759" y="1653"/>
                  </a:cubicBezTo>
                  <a:cubicBezTo>
                    <a:pt x="3668" y="709"/>
                    <a:pt x="2871" y="1"/>
                    <a:pt x="1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1562297" y="1330354"/>
              <a:ext cx="51156" cy="74053"/>
            </a:xfrm>
            <a:custGeom>
              <a:avLst/>
              <a:gdLst/>
              <a:ahLst/>
              <a:cxnLst/>
              <a:rect l="l" t="t" r="r" b="b"/>
              <a:pathLst>
                <a:path w="811" h="1174" extrusionOk="0">
                  <a:moveTo>
                    <a:pt x="427" y="0"/>
                  </a:moveTo>
                  <a:cubicBezTo>
                    <a:pt x="356" y="0"/>
                    <a:pt x="287" y="46"/>
                    <a:pt x="267" y="115"/>
                  </a:cubicBezTo>
                  <a:lnTo>
                    <a:pt x="37" y="901"/>
                  </a:lnTo>
                  <a:cubicBezTo>
                    <a:pt x="1" y="986"/>
                    <a:pt x="61" y="1082"/>
                    <a:pt x="146" y="1106"/>
                  </a:cubicBezTo>
                  <a:lnTo>
                    <a:pt x="339" y="1167"/>
                  </a:lnTo>
                  <a:cubicBezTo>
                    <a:pt x="356" y="1171"/>
                    <a:pt x="373" y="1173"/>
                    <a:pt x="388" y="1173"/>
                  </a:cubicBezTo>
                  <a:cubicBezTo>
                    <a:pt x="464" y="1173"/>
                    <a:pt x="525" y="1128"/>
                    <a:pt x="545" y="1058"/>
                  </a:cubicBezTo>
                  <a:lnTo>
                    <a:pt x="786" y="273"/>
                  </a:lnTo>
                  <a:cubicBezTo>
                    <a:pt x="811" y="188"/>
                    <a:pt x="762" y="91"/>
                    <a:pt x="678" y="67"/>
                  </a:cubicBezTo>
                  <a:lnTo>
                    <a:pt x="472" y="7"/>
                  </a:lnTo>
                  <a:cubicBezTo>
                    <a:pt x="457" y="2"/>
                    <a:pt x="442"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1595854" y="1294085"/>
              <a:ext cx="97644" cy="123253"/>
            </a:xfrm>
            <a:custGeom>
              <a:avLst/>
              <a:gdLst/>
              <a:ahLst/>
              <a:cxnLst/>
              <a:rect l="l" t="t" r="r" b="b"/>
              <a:pathLst>
                <a:path w="1548" h="1954" extrusionOk="0">
                  <a:moveTo>
                    <a:pt x="1031" y="0"/>
                  </a:moveTo>
                  <a:cubicBezTo>
                    <a:pt x="944" y="0"/>
                    <a:pt x="872" y="69"/>
                    <a:pt x="883" y="159"/>
                  </a:cubicBezTo>
                  <a:cubicBezTo>
                    <a:pt x="883" y="183"/>
                    <a:pt x="871" y="219"/>
                    <a:pt x="871" y="243"/>
                  </a:cubicBezTo>
                  <a:cubicBezTo>
                    <a:pt x="835" y="292"/>
                    <a:pt x="786" y="328"/>
                    <a:pt x="738" y="352"/>
                  </a:cubicBezTo>
                  <a:cubicBezTo>
                    <a:pt x="605" y="437"/>
                    <a:pt x="484" y="533"/>
                    <a:pt x="375" y="630"/>
                  </a:cubicBezTo>
                  <a:cubicBezTo>
                    <a:pt x="315" y="678"/>
                    <a:pt x="279" y="727"/>
                    <a:pt x="254" y="799"/>
                  </a:cubicBezTo>
                  <a:cubicBezTo>
                    <a:pt x="242" y="799"/>
                    <a:pt x="242" y="811"/>
                    <a:pt x="230" y="823"/>
                  </a:cubicBezTo>
                  <a:lnTo>
                    <a:pt x="13" y="1536"/>
                  </a:lnTo>
                  <a:cubicBezTo>
                    <a:pt x="1" y="1609"/>
                    <a:pt x="37" y="1669"/>
                    <a:pt x="97" y="1694"/>
                  </a:cubicBezTo>
                  <a:lnTo>
                    <a:pt x="943" y="1947"/>
                  </a:lnTo>
                  <a:cubicBezTo>
                    <a:pt x="958" y="1952"/>
                    <a:pt x="973" y="1954"/>
                    <a:pt x="987" y="1954"/>
                  </a:cubicBezTo>
                  <a:cubicBezTo>
                    <a:pt x="1056" y="1954"/>
                    <a:pt x="1119" y="1908"/>
                    <a:pt x="1149" y="1839"/>
                  </a:cubicBezTo>
                  <a:cubicBezTo>
                    <a:pt x="1149" y="1802"/>
                    <a:pt x="1149" y="1778"/>
                    <a:pt x="1149" y="1742"/>
                  </a:cubicBezTo>
                  <a:cubicBezTo>
                    <a:pt x="1209" y="1730"/>
                    <a:pt x="1270" y="1694"/>
                    <a:pt x="1282" y="1621"/>
                  </a:cubicBezTo>
                  <a:cubicBezTo>
                    <a:pt x="1306" y="1585"/>
                    <a:pt x="1306" y="1549"/>
                    <a:pt x="1282" y="1512"/>
                  </a:cubicBezTo>
                  <a:cubicBezTo>
                    <a:pt x="1354" y="1500"/>
                    <a:pt x="1403" y="1452"/>
                    <a:pt x="1427" y="1391"/>
                  </a:cubicBezTo>
                  <a:cubicBezTo>
                    <a:pt x="1439" y="1319"/>
                    <a:pt x="1415" y="1258"/>
                    <a:pt x="1366" y="1222"/>
                  </a:cubicBezTo>
                  <a:cubicBezTo>
                    <a:pt x="1439" y="1210"/>
                    <a:pt x="1499" y="1162"/>
                    <a:pt x="1524" y="1089"/>
                  </a:cubicBezTo>
                  <a:cubicBezTo>
                    <a:pt x="1548" y="1005"/>
                    <a:pt x="1499" y="896"/>
                    <a:pt x="1403" y="872"/>
                  </a:cubicBezTo>
                  <a:lnTo>
                    <a:pt x="931" y="727"/>
                  </a:lnTo>
                  <a:cubicBezTo>
                    <a:pt x="943" y="690"/>
                    <a:pt x="1076" y="570"/>
                    <a:pt x="1113" y="533"/>
                  </a:cubicBezTo>
                  <a:cubicBezTo>
                    <a:pt x="1149" y="485"/>
                    <a:pt x="1173" y="449"/>
                    <a:pt x="1185" y="388"/>
                  </a:cubicBezTo>
                  <a:cubicBezTo>
                    <a:pt x="1209" y="328"/>
                    <a:pt x="1209" y="267"/>
                    <a:pt x="1197" y="195"/>
                  </a:cubicBezTo>
                  <a:cubicBezTo>
                    <a:pt x="1185" y="110"/>
                    <a:pt x="1161" y="14"/>
                    <a:pt x="1052" y="1"/>
                  </a:cubicBezTo>
                  <a:cubicBezTo>
                    <a:pt x="1045" y="1"/>
                    <a:pt x="1038" y="0"/>
                    <a:pt x="1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944019" y="1492336"/>
              <a:ext cx="262339" cy="217744"/>
            </a:xfrm>
            <a:custGeom>
              <a:avLst/>
              <a:gdLst/>
              <a:ahLst/>
              <a:cxnLst/>
              <a:rect l="l" t="t" r="r" b="b"/>
              <a:pathLst>
                <a:path w="4159" h="3452" extrusionOk="0">
                  <a:moveTo>
                    <a:pt x="2206" y="0"/>
                  </a:moveTo>
                  <a:cubicBezTo>
                    <a:pt x="1928" y="0"/>
                    <a:pt x="1641" y="59"/>
                    <a:pt x="1366" y="182"/>
                  </a:cubicBezTo>
                  <a:cubicBezTo>
                    <a:pt x="435" y="605"/>
                    <a:pt x="0" y="1645"/>
                    <a:pt x="387" y="2503"/>
                  </a:cubicBezTo>
                  <a:cubicBezTo>
                    <a:pt x="661" y="3101"/>
                    <a:pt x="1279" y="3452"/>
                    <a:pt x="1947" y="3452"/>
                  </a:cubicBezTo>
                  <a:cubicBezTo>
                    <a:pt x="2223" y="3452"/>
                    <a:pt x="2508" y="3392"/>
                    <a:pt x="2780" y="3264"/>
                  </a:cubicBezTo>
                  <a:cubicBezTo>
                    <a:pt x="3723" y="2841"/>
                    <a:pt x="4158" y="1802"/>
                    <a:pt x="3771" y="944"/>
                  </a:cubicBezTo>
                  <a:cubicBezTo>
                    <a:pt x="3498" y="345"/>
                    <a:pt x="2878" y="0"/>
                    <a:pt x="2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1013403" y="1601270"/>
              <a:ext cx="54941" cy="68187"/>
            </a:xfrm>
            <a:custGeom>
              <a:avLst/>
              <a:gdLst/>
              <a:ahLst/>
              <a:cxnLst/>
              <a:rect l="l" t="t" r="r" b="b"/>
              <a:pathLst>
                <a:path w="871" h="1081" extrusionOk="0">
                  <a:moveTo>
                    <a:pt x="382" y="1"/>
                  </a:moveTo>
                  <a:cubicBezTo>
                    <a:pt x="360" y="1"/>
                    <a:pt x="337" y="5"/>
                    <a:pt x="314" y="15"/>
                  </a:cubicBezTo>
                  <a:lnTo>
                    <a:pt x="121" y="111"/>
                  </a:lnTo>
                  <a:cubicBezTo>
                    <a:pt x="36" y="147"/>
                    <a:pt x="0" y="244"/>
                    <a:pt x="36" y="329"/>
                  </a:cubicBezTo>
                  <a:lnTo>
                    <a:pt x="339" y="981"/>
                  </a:lnTo>
                  <a:cubicBezTo>
                    <a:pt x="365" y="1044"/>
                    <a:pt x="425" y="1080"/>
                    <a:pt x="489" y="1080"/>
                  </a:cubicBezTo>
                  <a:cubicBezTo>
                    <a:pt x="511" y="1080"/>
                    <a:pt x="534" y="1076"/>
                    <a:pt x="556" y="1066"/>
                  </a:cubicBezTo>
                  <a:lnTo>
                    <a:pt x="750" y="981"/>
                  </a:lnTo>
                  <a:cubicBezTo>
                    <a:pt x="834" y="933"/>
                    <a:pt x="870" y="836"/>
                    <a:pt x="834" y="752"/>
                  </a:cubicBezTo>
                  <a:lnTo>
                    <a:pt x="532" y="99"/>
                  </a:lnTo>
                  <a:cubicBezTo>
                    <a:pt x="505" y="37"/>
                    <a:pt x="446" y="1"/>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1050745" y="1531129"/>
              <a:ext cx="89255" cy="114107"/>
            </a:xfrm>
            <a:custGeom>
              <a:avLst/>
              <a:gdLst/>
              <a:ahLst/>
              <a:cxnLst/>
              <a:rect l="l" t="t" r="r" b="b"/>
              <a:pathLst>
                <a:path w="1415" h="1809" extrusionOk="0">
                  <a:moveTo>
                    <a:pt x="229" y="1"/>
                  </a:moveTo>
                  <a:cubicBezTo>
                    <a:pt x="197" y="1"/>
                    <a:pt x="164" y="9"/>
                    <a:pt x="133" y="27"/>
                  </a:cubicBezTo>
                  <a:cubicBezTo>
                    <a:pt x="61" y="75"/>
                    <a:pt x="49" y="172"/>
                    <a:pt x="109" y="244"/>
                  </a:cubicBezTo>
                  <a:cubicBezTo>
                    <a:pt x="121" y="268"/>
                    <a:pt x="146" y="280"/>
                    <a:pt x="158" y="305"/>
                  </a:cubicBezTo>
                  <a:cubicBezTo>
                    <a:pt x="146" y="365"/>
                    <a:pt x="146" y="425"/>
                    <a:pt x="121" y="474"/>
                  </a:cubicBezTo>
                  <a:cubicBezTo>
                    <a:pt x="73" y="607"/>
                    <a:pt x="37" y="752"/>
                    <a:pt x="13" y="897"/>
                  </a:cubicBezTo>
                  <a:cubicBezTo>
                    <a:pt x="0" y="957"/>
                    <a:pt x="13" y="1018"/>
                    <a:pt x="25" y="1090"/>
                  </a:cubicBezTo>
                  <a:cubicBezTo>
                    <a:pt x="25" y="1102"/>
                    <a:pt x="37" y="1102"/>
                    <a:pt x="37" y="1114"/>
                  </a:cubicBezTo>
                  <a:lnTo>
                    <a:pt x="327" y="1743"/>
                  </a:lnTo>
                  <a:cubicBezTo>
                    <a:pt x="343" y="1784"/>
                    <a:pt x="382" y="1808"/>
                    <a:pt x="424" y="1808"/>
                  </a:cubicBezTo>
                  <a:cubicBezTo>
                    <a:pt x="444" y="1808"/>
                    <a:pt x="465" y="1803"/>
                    <a:pt x="484" y="1791"/>
                  </a:cubicBezTo>
                  <a:lnTo>
                    <a:pt x="1294" y="1429"/>
                  </a:lnTo>
                  <a:cubicBezTo>
                    <a:pt x="1378" y="1392"/>
                    <a:pt x="1415" y="1296"/>
                    <a:pt x="1378" y="1223"/>
                  </a:cubicBezTo>
                  <a:cubicBezTo>
                    <a:pt x="1366" y="1187"/>
                    <a:pt x="1342" y="1163"/>
                    <a:pt x="1318" y="1151"/>
                  </a:cubicBezTo>
                  <a:cubicBezTo>
                    <a:pt x="1366" y="1114"/>
                    <a:pt x="1378" y="1042"/>
                    <a:pt x="1354" y="981"/>
                  </a:cubicBezTo>
                  <a:cubicBezTo>
                    <a:pt x="1342" y="945"/>
                    <a:pt x="1306" y="921"/>
                    <a:pt x="1270" y="909"/>
                  </a:cubicBezTo>
                  <a:cubicBezTo>
                    <a:pt x="1383" y="818"/>
                    <a:pt x="1315" y="641"/>
                    <a:pt x="1175" y="641"/>
                  </a:cubicBezTo>
                  <a:cubicBezTo>
                    <a:pt x="1167" y="641"/>
                    <a:pt x="1158" y="642"/>
                    <a:pt x="1149" y="643"/>
                  </a:cubicBezTo>
                  <a:cubicBezTo>
                    <a:pt x="1197" y="595"/>
                    <a:pt x="1209" y="522"/>
                    <a:pt x="1173" y="462"/>
                  </a:cubicBezTo>
                  <a:cubicBezTo>
                    <a:pt x="1148" y="403"/>
                    <a:pt x="1088" y="368"/>
                    <a:pt x="1025" y="368"/>
                  </a:cubicBezTo>
                  <a:cubicBezTo>
                    <a:pt x="997" y="368"/>
                    <a:pt x="969" y="374"/>
                    <a:pt x="943" y="389"/>
                  </a:cubicBezTo>
                  <a:lnTo>
                    <a:pt x="496" y="607"/>
                  </a:lnTo>
                  <a:cubicBezTo>
                    <a:pt x="496" y="571"/>
                    <a:pt x="508" y="401"/>
                    <a:pt x="520" y="353"/>
                  </a:cubicBezTo>
                  <a:cubicBezTo>
                    <a:pt x="520" y="305"/>
                    <a:pt x="508" y="256"/>
                    <a:pt x="484" y="208"/>
                  </a:cubicBezTo>
                  <a:cubicBezTo>
                    <a:pt x="460" y="147"/>
                    <a:pt x="424" y="99"/>
                    <a:pt x="375" y="63"/>
                  </a:cubicBezTo>
                  <a:cubicBezTo>
                    <a:pt x="337" y="25"/>
                    <a:pt x="28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1405488" y="2274428"/>
              <a:ext cx="205696" cy="182546"/>
            </a:xfrm>
            <a:custGeom>
              <a:avLst/>
              <a:gdLst/>
              <a:ahLst/>
              <a:cxnLst/>
              <a:rect l="l" t="t" r="r" b="b"/>
              <a:pathLst>
                <a:path w="3261" h="2894" extrusionOk="0">
                  <a:moveTo>
                    <a:pt x="1626" y="1"/>
                  </a:moveTo>
                  <a:cubicBezTo>
                    <a:pt x="993" y="1"/>
                    <a:pt x="369" y="409"/>
                    <a:pt x="214" y="1139"/>
                  </a:cubicBezTo>
                  <a:cubicBezTo>
                    <a:pt x="1" y="2105"/>
                    <a:pt x="772" y="2893"/>
                    <a:pt x="1629" y="2893"/>
                  </a:cubicBezTo>
                  <a:cubicBezTo>
                    <a:pt x="1887" y="2893"/>
                    <a:pt x="2153" y="2822"/>
                    <a:pt x="2402" y="2662"/>
                  </a:cubicBezTo>
                  <a:cubicBezTo>
                    <a:pt x="3067" y="2227"/>
                    <a:pt x="3260" y="1333"/>
                    <a:pt x="2837" y="668"/>
                  </a:cubicBezTo>
                  <a:cubicBezTo>
                    <a:pt x="2544" y="212"/>
                    <a:pt x="2083" y="1"/>
                    <a:pt x="1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1447939" y="2321042"/>
              <a:ext cx="57274" cy="45163"/>
            </a:xfrm>
            <a:custGeom>
              <a:avLst/>
              <a:gdLst/>
              <a:ahLst/>
              <a:cxnLst/>
              <a:rect l="l" t="t" r="r" b="b"/>
              <a:pathLst>
                <a:path w="908" h="716" extrusionOk="0">
                  <a:moveTo>
                    <a:pt x="667" y="0"/>
                  </a:moveTo>
                  <a:cubicBezTo>
                    <a:pt x="637" y="0"/>
                    <a:pt x="607" y="8"/>
                    <a:pt x="581" y="26"/>
                  </a:cubicBezTo>
                  <a:lnTo>
                    <a:pt x="97" y="340"/>
                  </a:lnTo>
                  <a:cubicBezTo>
                    <a:pt x="25" y="388"/>
                    <a:pt x="1" y="485"/>
                    <a:pt x="49" y="570"/>
                  </a:cubicBezTo>
                  <a:lnTo>
                    <a:pt x="97" y="642"/>
                  </a:lnTo>
                  <a:cubicBezTo>
                    <a:pt x="129" y="689"/>
                    <a:pt x="185" y="716"/>
                    <a:pt x="241" y="716"/>
                  </a:cubicBezTo>
                  <a:cubicBezTo>
                    <a:pt x="271" y="716"/>
                    <a:pt x="301" y="708"/>
                    <a:pt x="327" y="690"/>
                  </a:cubicBezTo>
                  <a:lnTo>
                    <a:pt x="811" y="388"/>
                  </a:lnTo>
                  <a:cubicBezTo>
                    <a:pt x="883" y="340"/>
                    <a:pt x="907" y="231"/>
                    <a:pt x="859" y="159"/>
                  </a:cubicBezTo>
                  <a:lnTo>
                    <a:pt x="811" y="74"/>
                  </a:lnTo>
                  <a:cubicBezTo>
                    <a:pt x="779" y="27"/>
                    <a:pt x="72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0"/>
            <p:cNvSpPr/>
            <p:nvPr/>
          </p:nvSpPr>
          <p:spPr>
            <a:xfrm>
              <a:off x="1470836" y="2340218"/>
              <a:ext cx="96130" cy="76765"/>
            </a:xfrm>
            <a:custGeom>
              <a:avLst/>
              <a:gdLst/>
              <a:ahLst/>
              <a:cxnLst/>
              <a:rect l="l" t="t" r="r" b="b"/>
              <a:pathLst>
                <a:path w="1524" h="1217" extrusionOk="0">
                  <a:moveTo>
                    <a:pt x="1373" y="1"/>
                  </a:moveTo>
                  <a:cubicBezTo>
                    <a:pt x="1337" y="1"/>
                    <a:pt x="1301" y="16"/>
                    <a:pt x="1282" y="48"/>
                  </a:cubicBezTo>
                  <a:cubicBezTo>
                    <a:pt x="1257" y="60"/>
                    <a:pt x="1245" y="84"/>
                    <a:pt x="1221" y="96"/>
                  </a:cubicBezTo>
                  <a:lnTo>
                    <a:pt x="1088" y="96"/>
                  </a:lnTo>
                  <a:cubicBezTo>
                    <a:pt x="967" y="84"/>
                    <a:pt x="846" y="72"/>
                    <a:pt x="738" y="72"/>
                  </a:cubicBezTo>
                  <a:cubicBezTo>
                    <a:pt x="677" y="72"/>
                    <a:pt x="629" y="84"/>
                    <a:pt x="580" y="108"/>
                  </a:cubicBezTo>
                  <a:cubicBezTo>
                    <a:pt x="568" y="108"/>
                    <a:pt x="568" y="120"/>
                    <a:pt x="556" y="120"/>
                  </a:cubicBezTo>
                  <a:lnTo>
                    <a:pt x="61" y="447"/>
                  </a:lnTo>
                  <a:cubicBezTo>
                    <a:pt x="12" y="471"/>
                    <a:pt x="0" y="531"/>
                    <a:pt x="24" y="580"/>
                  </a:cubicBezTo>
                  <a:lnTo>
                    <a:pt x="399" y="1160"/>
                  </a:lnTo>
                  <a:cubicBezTo>
                    <a:pt x="422" y="1198"/>
                    <a:pt x="463" y="1217"/>
                    <a:pt x="506" y="1217"/>
                  </a:cubicBezTo>
                  <a:cubicBezTo>
                    <a:pt x="532" y="1217"/>
                    <a:pt x="558" y="1210"/>
                    <a:pt x="580" y="1196"/>
                  </a:cubicBezTo>
                  <a:cubicBezTo>
                    <a:pt x="605" y="1184"/>
                    <a:pt x="617" y="1160"/>
                    <a:pt x="629" y="1136"/>
                  </a:cubicBezTo>
                  <a:cubicBezTo>
                    <a:pt x="653" y="1154"/>
                    <a:pt x="680" y="1163"/>
                    <a:pt x="706" y="1163"/>
                  </a:cubicBezTo>
                  <a:cubicBezTo>
                    <a:pt x="732" y="1163"/>
                    <a:pt x="756" y="1154"/>
                    <a:pt x="774" y="1136"/>
                  </a:cubicBezTo>
                  <a:cubicBezTo>
                    <a:pt x="810" y="1112"/>
                    <a:pt x="822" y="1087"/>
                    <a:pt x="834" y="1063"/>
                  </a:cubicBezTo>
                  <a:cubicBezTo>
                    <a:pt x="857" y="1077"/>
                    <a:pt x="880" y="1083"/>
                    <a:pt x="903" y="1083"/>
                  </a:cubicBezTo>
                  <a:cubicBezTo>
                    <a:pt x="980" y="1083"/>
                    <a:pt x="1049" y="1014"/>
                    <a:pt x="1040" y="930"/>
                  </a:cubicBezTo>
                  <a:lnTo>
                    <a:pt x="1040" y="930"/>
                  </a:lnTo>
                  <a:cubicBezTo>
                    <a:pt x="1065" y="948"/>
                    <a:pt x="1091" y="955"/>
                    <a:pt x="1116" y="955"/>
                  </a:cubicBezTo>
                  <a:cubicBezTo>
                    <a:pt x="1211" y="955"/>
                    <a:pt x="1291" y="842"/>
                    <a:pt x="1233" y="737"/>
                  </a:cubicBezTo>
                  <a:lnTo>
                    <a:pt x="1016" y="411"/>
                  </a:lnTo>
                  <a:cubicBezTo>
                    <a:pt x="1040" y="398"/>
                    <a:pt x="1185" y="386"/>
                    <a:pt x="1221" y="386"/>
                  </a:cubicBezTo>
                  <a:cubicBezTo>
                    <a:pt x="1269" y="374"/>
                    <a:pt x="1306" y="362"/>
                    <a:pt x="1342" y="338"/>
                  </a:cubicBezTo>
                  <a:cubicBezTo>
                    <a:pt x="1378" y="314"/>
                    <a:pt x="1414" y="278"/>
                    <a:pt x="1451" y="229"/>
                  </a:cubicBezTo>
                  <a:cubicBezTo>
                    <a:pt x="1487" y="169"/>
                    <a:pt x="1523" y="96"/>
                    <a:pt x="1463" y="36"/>
                  </a:cubicBezTo>
                  <a:cubicBezTo>
                    <a:pt x="1440" y="13"/>
                    <a:pt x="1406"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659606" y="592542"/>
              <a:ext cx="308134" cy="292301"/>
            </a:xfrm>
            <a:custGeom>
              <a:avLst/>
              <a:gdLst/>
              <a:ahLst/>
              <a:cxnLst/>
              <a:rect l="l" t="t" r="r" b="b"/>
              <a:pathLst>
                <a:path w="4885" h="4634" extrusionOk="0">
                  <a:moveTo>
                    <a:pt x="2452" y="1"/>
                  </a:moveTo>
                  <a:cubicBezTo>
                    <a:pt x="2365" y="1"/>
                    <a:pt x="2277" y="5"/>
                    <a:pt x="2189" y="16"/>
                  </a:cubicBezTo>
                  <a:cubicBezTo>
                    <a:pt x="920" y="149"/>
                    <a:pt x="1" y="1297"/>
                    <a:pt x="134" y="2566"/>
                  </a:cubicBezTo>
                  <a:cubicBezTo>
                    <a:pt x="258" y="3753"/>
                    <a:pt x="1271" y="4633"/>
                    <a:pt x="2440" y="4633"/>
                  </a:cubicBezTo>
                  <a:cubicBezTo>
                    <a:pt x="2521" y="4633"/>
                    <a:pt x="2602" y="4629"/>
                    <a:pt x="2684" y="4621"/>
                  </a:cubicBezTo>
                  <a:cubicBezTo>
                    <a:pt x="3965" y="4476"/>
                    <a:pt x="4884" y="3339"/>
                    <a:pt x="4739" y="2070"/>
                  </a:cubicBezTo>
                  <a:cubicBezTo>
                    <a:pt x="4615" y="879"/>
                    <a:pt x="3613" y="1"/>
                    <a:pt x="2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723629" y="646599"/>
              <a:ext cx="209039" cy="167534"/>
            </a:xfrm>
            <a:custGeom>
              <a:avLst/>
              <a:gdLst/>
              <a:ahLst/>
              <a:cxnLst/>
              <a:rect l="l" t="t" r="r" b="b"/>
              <a:pathLst>
                <a:path w="3314" h="2656" extrusionOk="0">
                  <a:moveTo>
                    <a:pt x="952" y="0"/>
                  </a:moveTo>
                  <a:cubicBezTo>
                    <a:pt x="380" y="0"/>
                    <a:pt x="0" y="693"/>
                    <a:pt x="255" y="1479"/>
                  </a:cubicBezTo>
                  <a:cubicBezTo>
                    <a:pt x="545" y="2386"/>
                    <a:pt x="787" y="2652"/>
                    <a:pt x="787" y="2652"/>
                  </a:cubicBezTo>
                  <a:cubicBezTo>
                    <a:pt x="787" y="2652"/>
                    <a:pt x="814" y="2655"/>
                    <a:pt x="871" y="2655"/>
                  </a:cubicBezTo>
                  <a:cubicBezTo>
                    <a:pt x="1028" y="2655"/>
                    <a:pt x="1409" y="2629"/>
                    <a:pt x="2056" y="2434"/>
                  </a:cubicBezTo>
                  <a:cubicBezTo>
                    <a:pt x="2938" y="2180"/>
                    <a:pt x="3313" y="1298"/>
                    <a:pt x="2721" y="851"/>
                  </a:cubicBezTo>
                  <a:cubicBezTo>
                    <a:pt x="2571" y="733"/>
                    <a:pt x="2417" y="692"/>
                    <a:pt x="2274" y="692"/>
                  </a:cubicBezTo>
                  <a:cubicBezTo>
                    <a:pt x="2035" y="692"/>
                    <a:pt x="1828" y="807"/>
                    <a:pt x="1730" y="875"/>
                  </a:cubicBezTo>
                  <a:cubicBezTo>
                    <a:pt x="1730" y="682"/>
                    <a:pt x="1681" y="198"/>
                    <a:pt x="1198" y="41"/>
                  </a:cubicBezTo>
                  <a:cubicBezTo>
                    <a:pt x="1113" y="13"/>
                    <a:pt x="1031"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504879" y="1789934"/>
              <a:ext cx="293878" cy="225250"/>
            </a:xfrm>
            <a:custGeom>
              <a:avLst/>
              <a:gdLst/>
              <a:ahLst/>
              <a:cxnLst/>
              <a:rect l="l" t="t" r="r" b="b"/>
              <a:pathLst>
                <a:path w="4659" h="3571" extrusionOk="0">
                  <a:moveTo>
                    <a:pt x="2354" y="1"/>
                  </a:moveTo>
                  <a:cubicBezTo>
                    <a:pt x="2264" y="1"/>
                    <a:pt x="2173" y="7"/>
                    <a:pt x="2079" y="21"/>
                  </a:cubicBezTo>
                  <a:cubicBezTo>
                    <a:pt x="508" y="251"/>
                    <a:pt x="0" y="2257"/>
                    <a:pt x="1269" y="3212"/>
                  </a:cubicBezTo>
                  <a:cubicBezTo>
                    <a:pt x="1590" y="3454"/>
                    <a:pt x="1968" y="3571"/>
                    <a:pt x="2343" y="3571"/>
                  </a:cubicBezTo>
                  <a:cubicBezTo>
                    <a:pt x="2885" y="3571"/>
                    <a:pt x="3421" y="3326"/>
                    <a:pt x="3771" y="2861"/>
                  </a:cubicBezTo>
                  <a:cubicBezTo>
                    <a:pt x="4658" y="1656"/>
                    <a:pt x="3780" y="1"/>
                    <a:pt x="23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590726" y="1828789"/>
              <a:ext cx="153594" cy="128552"/>
            </a:xfrm>
            <a:custGeom>
              <a:avLst/>
              <a:gdLst/>
              <a:ahLst/>
              <a:cxnLst/>
              <a:rect l="l" t="t" r="r" b="b"/>
              <a:pathLst>
                <a:path w="2435" h="2038" extrusionOk="0">
                  <a:moveTo>
                    <a:pt x="716" y="0"/>
                  </a:moveTo>
                  <a:cubicBezTo>
                    <a:pt x="318" y="0"/>
                    <a:pt x="0" y="463"/>
                    <a:pt x="90" y="1049"/>
                  </a:cubicBezTo>
                  <a:cubicBezTo>
                    <a:pt x="211" y="1774"/>
                    <a:pt x="368" y="2004"/>
                    <a:pt x="368" y="2004"/>
                  </a:cubicBezTo>
                  <a:cubicBezTo>
                    <a:pt x="368" y="2004"/>
                    <a:pt x="480" y="2038"/>
                    <a:pt x="743" y="2038"/>
                  </a:cubicBezTo>
                  <a:cubicBezTo>
                    <a:pt x="893" y="2038"/>
                    <a:pt x="1092" y="2027"/>
                    <a:pt x="1347" y="1992"/>
                  </a:cubicBezTo>
                  <a:cubicBezTo>
                    <a:pt x="2060" y="1895"/>
                    <a:pt x="2435" y="1279"/>
                    <a:pt x="2036" y="868"/>
                  </a:cubicBezTo>
                  <a:cubicBezTo>
                    <a:pt x="1911" y="750"/>
                    <a:pt x="1751" y="687"/>
                    <a:pt x="1591" y="687"/>
                  </a:cubicBezTo>
                  <a:cubicBezTo>
                    <a:pt x="1486" y="687"/>
                    <a:pt x="1382" y="714"/>
                    <a:pt x="1286" y="771"/>
                  </a:cubicBezTo>
                  <a:cubicBezTo>
                    <a:pt x="1347" y="493"/>
                    <a:pt x="1226" y="203"/>
                    <a:pt x="984" y="70"/>
                  </a:cubicBezTo>
                  <a:cubicBezTo>
                    <a:pt x="893" y="22"/>
                    <a:pt x="803"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0"/>
            <p:cNvSpPr/>
            <p:nvPr/>
          </p:nvSpPr>
          <p:spPr>
            <a:xfrm>
              <a:off x="1506663" y="1693552"/>
              <a:ext cx="238748" cy="197748"/>
            </a:xfrm>
            <a:custGeom>
              <a:avLst/>
              <a:gdLst/>
              <a:ahLst/>
              <a:cxnLst/>
              <a:rect l="l" t="t" r="r" b="b"/>
              <a:pathLst>
                <a:path w="3785" h="3135" extrusionOk="0">
                  <a:moveTo>
                    <a:pt x="1921" y="1"/>
                  </a:moveTo>
                  <a:cubicBezTo>
                    <a:pt x="1708" y="1"/>
                    <a:pt x="1488" y="46"/>
                    <a:pt x="1270" y="147"/>
                  </a:cubicBezTo>
                  <a:cubicBezTo>
                    <a:pt x="0" y="739"/>
                    <a:pt x="73" y="2552"/>
                    <a:pt x="1378" y="3036"/>
                  </a:cubicBezTo>
                  <a:cubicBezTo>
                    <a:pt x="1559" y="3103"/>
                    <a:pt x="1743" y="3135"/>
                    <a:pt x="1925" y="3135"/>
                  </a:cubicBezTo>
                  <a:cubicBezTo>
                    <a:pt x="2557" y="3135"/>
                    <a:pt x="3150" y="2747"/>
                    <a:pt x="3385" y="2117"/>
                  </a:cubicBezTo>
                  <a:cubicBezTo>
                    <a:pt x="3784" y="1038"/>
                    <a:pt x="2937" y="1"/>
                    <a:pt x="1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0"/>
            <p:cNvSpPr/>
            <p:nvPr/>
          </p:nvSpPr>
          <p:spPr>
            <a:xfrm>
              <a:off x="1562675" y="1733480"/>
              <a:ext cx="143817" cy="113476"/>
            </a:xfrm>
            <a:custGeom>
              <a:avLst/>
              <a:gdLst/>
              <a:ahLst/>
              <a:cxnLst/>
              <a:rect l="l" t="t" r="r" b="b"/>
              <a:pathLst>
                <a:path w="2280" h="1799" extrusionOk="0">
                  <a:moveTo>
                    <a:pt x="658" y="1"/>
                  </a:moveTo>
                  <a:cubicBezTo>
                    <a:pt x="225" y="1"/>
                    <a:pt x="1" y="521"/>
                    <a:pt x="249" y="1061"/>
                  </a:cubicBezTo>
                  <a:cubicBezTo>
                    <a:pt x="527" y="1641"/>
                    <a:pt x="720" y="1798"/>
                    <a:pt x="720" y="1798"/>
                  </a:cubicBezTo>
                  <a:cubicBezTo>
                    <a:pt x="720" y="1798"/>
                    <a:pt x="974" y="1798"/>
                    <a:pt x="1542" y="1545"/>
                  </a:cubicBezTo>
                  <a:cubicBezTo>
                    <a:pt x="2110" y="1291"/>
                    <a:pt x="2279" y="674"/>
                    <a:pt x="1844" y="420"/>
                  </a:cubicBezTo>
                  <a:cubicBezTo>
                    <a:pt x="1763" y="376"/>
                    <a:pt x="1675" y="354"/>
                    <a:pt x="1588" y="354"/>
                  </a:cubicBezTo>
                  <a:cubicBezTo>
                    <a:pt x="1440" y="354"/>
                    <a:pt x="1293" y="415"/>
                    <a:pt x="1179" y="529"/>
                  </a:cubicBezTo>
                  <a:cubicBezTo>
                    <a:pt x="1167" y="275"/>
                    <a:pt x="998" y="70"/>
                    <a:pt x="756" y="10"/>
                  </a:cubicBezTo>
                  <a:cubicBezTo>
                    <a:pt x="722" y="4"/>
                    <a:pt x="69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957707" y="2530332"/>
              <a:ext cx="170877" cy="154729"/>
            </a:xfrm>
            <a:custGeom>
              <a:avLst/>
              <a:gdLst/>
              <a:ahLst/>
              <a:cxnLst/>
              <a:rect l="l" t="t" r="r" b="b"/>
              <a:pathLst>
                <a:path w="2709" h="2453" extrusionOk="0">
                  <a:moveTo>
                    <a:pt x="1471" y="0"/>
                  </a:moveTo>
                  <a:cubicBezTo>
                    <a:pt x="1096" y="0"/>
                    <a:pt x="714" y="179"/>
                    <a:pt x="460" y="515"/>
                  </a:cubicBezTo>
                  <a:cubicBezTo>
                    <a:pt x="1" y="1023"/>
                    <a:pt x="73" y="1820"/>
                    <a:pt x="617" y="2219"/>
                  </a:cubicBezTo>
                  <a:cubicBezTo>
                    <a:pt x="831" y="2377"/>
                    <a:pt x="1076" y="2453"/>
                    <a:pt x="1318" y="2453"/>
                  </a:cubicBezTo>
                  <a:cubicBezTo>
                    <a:pt x="1705" y="2453"/>
                    <a:pt x="2081" y="2258"/>
                    <a:pt x="2297" y="1893"/>
                  </a:cubicBezTo>
                  <a:cubicBezTo>
                    <a:pt x="2708" y="1385"/>
                    <a:pt x="2636" y="636"/>
                    <a:pt x="2128" y="213"/>
                  </a:cubicBezTo>
                  <a:cubicBezTo>
                    <a:pt x="1934" y="69"/>
                    <a:pt x="1704" y="0"/>
                    <a:pt x="14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1004888" y="2557077"/>
              <a:ext cx="100798" cy="86795"/>
            </a:xfrm>
            <a:custGeom>
              <a:avLst/>
              <a:gdLst/>
              <a:ahLst/>
              <a:cxnLst/>
              <a:rect l="l" t="t" r="r" b="b"/>
              <a:pathLst>
                <a:path w="1598" h="1376" extrusionOk="0">
                  <a:moveTo>
                    <a:pt x="489" y="0"/>
                  </a:moveTo>
                  <a:cubicBezTo>
                    <a:pt x="225" y="0"/>
                    <a:pt x="0" y="318"/>
                    <a:pt x="51" y="719"/>
                  </a:cubicBezTo>
                  <a:cubicBezTo>
                    <a:pt x="63" y="937"/>
                    <a:pt x="123" y="1155"/>
                    <a:pt x="208" y="1360"/>
                  </a:cubicBezTo>
                  <a:cubicBezTo>
                    <a:pt x="292" y="1369"/>
                    <a:pt x="376" y="1375"/>
                    <a:pt x="461" y="1375"/>
                  </a:cubicBezTo>
                  <a:cubicBezTo>
                    <a:pt x="594" y="1375"/>
                    <a:pt x="727" y="1361"/>
                    <a:pt x="860" y="1324"/>
                  </a:cubicBezTo>
                  <a:cubicBezTo>
                    <a:pt x="1344" y="1251"/>
                    <a:pt x="1598" y="828"/>
                    <a:pt x="1344" y="550"/>
                  </a:cubicBezTo>
                  <a:cubicBezTo>
                    <a:pt x="1266" y="480"/>
                    <a:pt x="1164" y="442"/>
                    <a:pt x="1062" y="442"/>
                  </a:cubicBezTo>
                  <a:cubicBezTo>
                    <a:pt x="988" y="442"/>
                    <a:pt x="914" y="462"/>
                    <a:pt x="848" y="502"/>
                  </a:cubicBezTo>
                  <a:cubicBezTo>
                    <a:pt x="897" y="321"/>
                    <a:pt x="824" y="127"/>
                    <a:pt x="655" y="43"/>
                  </a:cubicBezTo>
                  <a:cubicBezTo>
                    <a:pt x="599" y="14"/>
                    <a:pt x="543"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1859640" y="480644"/>
              <a:ext cx="1213043" cy="1113949"/>
            </a:xfrm>
            <a:custGeom>
              <a:avLst/>
              <a:gdLst/>
              <a:ahLst/>
              <a:cxnLst/>
              <a:rect l="l" t="t" r="r" b="b"/>
              <a:pathLst>
                <a:path w="19231" h="17660" extrusionOk="0">
                  <a:moveTo>
                    <a:pt x="1270" y="1"/>
                  </a:moveTo>
                  <a:lnTo>
                    <a:pt x="1270" y="13"/>
                  </a:lnTo>
                  <a:lnTo>
                    <a:pt x="1258" y="13"/>
                  </a:lnTo>
                  <a:lnTo>
                    <a:pt x="1258" y="25"/>
                  </a:lnTo>
                  <a:lnTo>
                    <a:pt x="1246" y="13"/>
                  </a:lnTo>
                  <a:lnTo>
                    <a:pt x="1246" y="25"/>
                  </a:lnTo>
                  <a:lnTo>
                    <a:pt x="1233" y="25"/>
                  </a:lnTo>
                  <a:lnTo>
                    <a:pt x="1233" y="37"/>
                  </a:lnTo>
                  <a:lnTo>
                    <a:pt x="1221" y="25"/>
                  </a:lnTo>
                  <a:lnTo>
                    <a:pt x="1221" y="37"/>
                  </a:lnTo>
                  <a:lnTo>
                    <a:pt x="1209" y="37"/>
                  </a:lnTo>
                  <a:lnTo>
                    <a:pt x="1209" y="49"/>
                  </a:lnTo>
                  <a:lnTo>
                    <a:pt x="1197" y="37"/>
                  </a:lnTo>
                  <a:lnTo>
                    <a:pt x="1197" y="49"/>
                  </a:lnTo>
                  <a:lnTo>
                    <a:pt x="1185" y="37"/>
                  </a:lnTo>
                  <a:lnTo>
                    <a:pt x="1185" y="49"/>
                  </a:lnTo>
                  <a:lnTo>
                    <a:pt x="1173" y="49"/>
                  </a:lnTo>
                  <a:lnTo>
                    <a:pt x="1173" y="61"/>
                  </a:lnTo>
                  <a:lnTo>
                    <a:pt x="1149" y="61"/>
                  </a:lnTo>
                  <a:lnTo>
                    <a:pt x="1149" y="73"/>
                  </a:lnTo>
                  <a:lnTo>
                    <a:pt x="1137" y="61"/>
                  </a:lnTo>
                  <a:lnTo>
                    <a:pt x="1137" y="73"/>
                  </a:lnTo>
                  <a:lnTo>
                    <a:pt x="1125" y="73"/>
                  </a:lnTo>
                  <a:lnTo>
                    <a:pt x="1125" y="85"/>
                  </a:lnTo>
                  <a:lnTo>
                    <a:pt x="1113" y="73"/>
                  </a:lnTo>
                  <a:lnTo>
                    <a:pt x="1113" y="85"/>
                  </a:lnTo>
                  <a:lnTo>
                    <a:pt x="1101" y="85"/>
                  </a:lnTo>
                  <a:lnTo>
                    <a:pt x="1101" y="97"/>
                  </a:lnTo>
                  <a:lnTo>
                    <a:pt x="1088" y="85"/>
                  </a:lnTo>
                  <a:lnTo>
                    <a:pt x="1088" y="97"/>
                  </a:lnTo>
                  <a:lnTo>
                    <a:pt x="1076" y="85"/>
                  </a:lnTo>
                  <a:lnTo>
                    <a:pt x="1076" y="97"/>
                  </a:lnTo>
                  <a:lnTo>
                    <a:pt x="1064" y="97"/>
                  </a:lnTo>
                  <a:lnTo>
                    <a:pt x="1064" y="110"/>
                  </a:lnTo>
                  <a:lnTo>
                    <a:pt x="1040" y="110"/>
                  </a:lnTo>
                  <a:lnTo>
                    <a:pt x="1040" y="122"/>
                  </a:lnTo>
                  <a:lnTo>
                    <a:pt x="1028" y="110"/>
                  </a:lnTo>
                  <a:lnTo>
                    <a:pt x="1028" y="122"/>
                  </a:lnTo>
                  <a:lnTo>
                    <a:pt x="1016" y="122"/>
                  </a:lnTo>
                  <a:lnTo>
                    <a:pt x="1016" y="134"/>
                  </a:lnTo>
                  <a:lnTo>
                    <a:pt x="1004" y="122"/>
                  </a:lnTo>
                  <a:lnTo>
                    <a:pt x="1004" y="134"/>
                  </a:lnTo>
                  <a:lnTo>
                    <a:pt x="992" y="134"/>
                  </a:lnTo>
                  <a:lnTo>
                    <a:pt x="992" y="146"/>
                  </a:lnTo>
                  <a:lnTo>
                    <a:pt x="980" y="134"/>
                  </a:lnTo>
                  <a:lnTo>
                    <a:pt x="980" y="146"/>
                  </a:lnTo>
                  <a:lnTo>
                    <a:pt x="955" y="146"/>
                  </a:lnTo>
                  <a:lnTo>
                    <a:pt x="955" y="158"/>
                  </a:lnTo>
                  <a:lnTo>
                    <a:pt x="943" y="146"/>
                  </a:lnTo>
                  <a:lnTo>
                    <a:pt x="943" y="158"/>
                  </a:lnTo>
                  <a:lnTo>
                    <a:pt x="931" y="158"/>
                  </a:lnTo>
                  <a:lnTo>
                    <a:pt x="931" y="170"/>
                  </a:lnTo>
                  <a:lnTo>
                    <a:pt x="919" y="158"/>
                  </a:lnTo>
                  <a:lnTo>
                    <a:pt x="919" y="170"/>
                  </a:lnTo>
                  <a:lnTo>
                    <a:pt x="907" y="170"/>
                  </a:lnTo>
                  <a:lnTo>
                    <a:pt x="907" y="182"/>
                  </a:lnTo>
                  <a:lnTo>
                    <a:pt x="895" y="170"/>
                  </a:lnTo>
                  <a:lnTo>
                    <a:pt x="895" y="182"/>
                  </a:lnTo>
                  <a:lnTo>
                    <a:pt x="883" y="170"/>
                  </a:lnTo>
                  <a:lnTo>
                    <a:pt x="883" y="182"/>
                  </a:lnTo>
                  <a:lnTo>
                    <a:pt x="883" y="194"/>
                  </a:lnTo>
                  <a:lnTo>
                    <a:pt x="871" y="182"/>
                  </a:lnTo>
                  <a:lnTo>
                    <a:pt x="871" y="194"/>
                  </a:lnTo>
                  <a:lnTo>
                    <a:pt x="847" y="194"/>
                  </a:lnTo>
                  <a:lnTo>
                    <a:pt x="847" y="206"/>
                  </a:lnTo>
                  <a:lnTo>
                    <a:pt x="835" y="194"/>
                  </a:lnTo>
                  <a:lnTo>
                    <a:pt x="835" y="206"/>
                  </a:lnTo>
                  <a:lnTo>
                    <a:pt x="823" y="206"/>
                  </a:lnTo>
                  <a:lnTo>
                    <a:pt x="823" y="218"/>
                  </a:lnTo>
                  <a:lnTo>
                    <a:pt x="810" y="206"/>
                  </a:lnTo>
                  <a:lnTo>
                    <a:pt x="810" y="218"/>
                  </a:lnTo>
                  <a:lnTo>
                    <a:pt x="798" y="218"/>
                  </a:lnTo>
                  <a:lnTo>
                    <a:pt x="798" y="230"/>
                  </a:lnTo>
                  <a:lnTo>
                    <a:pt x="786" y="218"/>
                  </a:lnTo>
                  <a:lnTo>
                    <a:pt x="786" y="230"/>
                  </a:lnTo>
                  <a:lnTo>
                    <a:pt x="774" y="230"/>
                  </a:lnTo>
                  <a:lnTo>
                    <a:pt x="774" y="242"/>
                  </a:lnTo>
                  <a:lnTo>
                    <a:pt x="762" y="230"/>
                  </a:lnTo>
                  <a:lnTo>
                    <a:pt x="762" y="242"/>
                  </a:lnTo>
                  <a:lnTo>
                    <a:pt x="738" y="242"/>
                  </a:lnTo>
                  <a:lnTo>
                    <a:pt x="738" y="255"/>
                  </a:lnTo>
                  <a:lnTo>
                    <a:pt x="726" y="242"/>
                  </a:lnTo>
                  <a:lnTo>
                    <a:pt x="726" y="255"/>
                  </a:lnTo>
                  <a:lnTo>
                    <a:pt x="714" y="255"/>
                  </a:lnTo>
                  <a:lnTo>
                    <a:pt x="714" y="267"/>
                  </a:lnTo>
                  <a:lnTo>
                    <a:pt x="702" y="255"/>
                  </a:lnTo>
                  <a:lnTo>
                    <a:pt x="702" y="267"/>
                  </a:lnTo>
                  <a:lnTo>
                    <a:pt x="690" y="267"/>
                  </a:lnTo>
                  <a:lnTo>
                    <a:pt x="690" y="279"/>
                  </a:lnTo>
                  <a:lnTo>
                    <a:pt x="677" y="267"/>
                  </a:lnTo>
                  <a:lnTo>
                    <a:pt x="677" y="279"/>
                  </a:lnTo>
                  <a:lnTo>
                    <a:pt x="653" y="279"/>
                  </a:lnTo>
                  <a:lnTo>
                    <a:pt x="653" y="291"/>
                  </a:lnTo>
                  <a:lnTo>
                    <a:pt x="641" y="291"/>
                  </a:lnTo>
                  <a:lnTo>
                    <a:pt x="641" y="303"/>
                  </a:lnTo>
                  <a:lnTo>
                    <a:pt x="629" y="291"/>
                  </a:lnTo>
                  <a:lnTo>
                    <a:pt x="629" y="303"/>
                  </a:lnTo>
                  <a:lnTo>
                    <a:pt x="617" y="291"/>
                  </a:lnTo>
                  <a:lnTo>
                    <a:pt x="617" y="303"/>
                  </a:lnTo>
                  <a:lnTo>
                    <a:pt x="605" y="303"/>
                  </a:lnTo>
                  <a:lnTo>
                    <a:pt x="605" y="315"/>
                  </a:lnTo>
                  <a:lnTo>
                    <a:pt x="593" y="303"/>
                  </a:lnTo>
                  <a:lnTo>
                    <a:pt x="593" y="315"/>
                  </a:lnTo>
                  <a:lnTo>
                    <a:pt x="581" y="315"/>
                  </a:lnTo>
                  <a:lnTo>
                    <a:pt x="581" y="327"/>
                  </a:lnTo>
                  <a:lnTo>
                    <a:pt x="569" y="315"/>
                  </a:lnTo>
                  <a:lnTo>
                    <a:pt x="569" y="327"/>
                  </a:lnTo>
                  <a:lnTo>
                    <a:pt x="545" y="327"/>
                  </a:lnTo>
                  <a:lnTo>
                    <a:pt x="545" y="339"/>
                  </a:lnTo>
                  <a:lnTo>
                    <a:pt x="532" y="327"/>
                  </a:lnTo>
                  <a:lnTo>
                    <a:pt x="532" y="339"/>
                  </a:lnTo>
                  <a:lnTo>
                    <a:pt x="532" y="351"/>
                  </a:lnTo>
                  <a:lnTo>
                    <a:pt x="520" y="339"/>
                  </a:lnTo>
                  <a:lnTo>
                    <a:pt x="520" y="351"/>
                  </a:lnTo>
                  <a:lnTo>
                    <a:pt x="508" y="339"/>
                  </a:lnTo>
                  <a:lnTo>
                    <a:pt x="508" y="351"/>
                  </a:lnTo>
                  <a:lnTo>
                    <a:pt x="496" y="351"/>
                  </a:lnTo>
                  <a:lnTo>
                    <a:pt x="496" y="363"/>
                  </a:lnTo>
                  <a:lnTo>
                    <a:pt x="484" y="351"/>
                  </a:lnTo>
                  <a:lnTo>
                    <a:pt x="484" y="363"/>
                  </a:lnTo>
                  <a:lnTo>
                    <a:pt x="472" y="363"/>
                  </a:lnTo>
                  <a:lnTo>
                    <a:pt x="472" y="375"/>
                  </a:lnTo>
                  <a:lnTo>
                    <a:pt x="460" y="363"/>
                  </a:lnTo>
                  <a:lnTo>
                    <a:pt x="460" y="375"/>
                  </a:lnTo>
                  <a:lnTo>
                    <a:pt x="448" y="375"/>
                  </a:lnTo>
                  <a:lnTo>
                    <a:pt x="448" y="388"/>
                  </a:lnTo>
                  <a:lnTo>
                    <a:pt x="436" y="375"/>
                  </a:lnTo>
                  <a:lnTo>
                    <a:pt x="436" y="388"/>
                  </a:lnTo>
                  <a:lnTo>
                    <a:pt x="424" y="375"/>
                  </a:lnTo>
                  <a:lnTo>
                    <a:pt x="424" y="388"/>
                  </a:lnTo>
                  <a:lnTo>
                    <a:pt x="424" y="400"/>
                  </a:lnTo>
                  <a:lnTo>
                    <a:pt x="412" y="388"/>
                  </a:lnTo>
                  <a:lnTo>
                    <a:pt x="412" y="400"/>
                  </a:lnTo>
                  <a:lnTo>
                    <a:pt x="387" y="400"/>
                  </a:lnTo>
                  <a:lnTo>
                    <a:pt x="387" y="412"/>
                  </a:lnTo>
                  <a:lnTo>
                    <a:pt x="375" y="400"/>
                  </a:lnTo>
                  <a:lnTo>
                    <a:pt x="375" y="412"/>
                  </a:lnTo>
                  <a:lnTo>
                    <a:pt x="363" y="412"/>
                  </a:lnTo>
                  <a:lnTo>
                    <a:pt x="363" y="424"/>
                  </a:lnTo>
                  <a:lnTo>
                    <a:pt x="351" y="412"/>
                  </a:lnTo>
                  <a:lnTo>
                    <a:pt x="351" y="424"/>
                  </a:lnTo>
                  <a:lnTo>
                    <a:pt x="339" y="424"/>
                  </a:lnTo>
                  <a:lnTo>
                    <a:pt x="339" y="436"/>
                  </a:lnTo>
                  <a:lnTo>
                    <a:pt x="327" y="424"/>
                  </a:lnTo>
                  <a:lnTo>
                    <a:pt x="327" y="436"/>
                  </a:lnTo>
                  <a:lnTo>
                    <a:pt x="315" y="424"/>
                  </a:lnTo>
                  <a:lnTo>
                    <a:pt x="315" y="436"/>
                  </a:lnTo>
                  <a:lnTo>
                    <a:pt x="303" y="436"/>
                  </a:lnTo>
                  <a:lnTo>
                    <a:pt x="303" y="448"/>
                  </a:lnTo>
                  <a:lnTo>
                    <a:pt x="279" y="448"/>
                  </a:lnTo>
                  <a:lnTo>
                    <a:pt x="279" y="460"/>
                  </a:lnTo>
                  <a:lnTo>
                    <a:pt x="267" y="448"/>
                  </a:lnTo>
                  <a:lnTo>
                    <a:pt x="267" y="460"/>
                  </a:lnTo>
                  <a:lnTo>
                    <a:pt x="254" y="460"/>
                  </a:lnTo>
                  <a:lnTo>
                    <a:pt x="254" y="472"/>
                  </a:lnTo>
                  <a:lnTo>
                    <a:pt x="242" y="460"/>
                  </a:lnTo>
                  <a:lnTo>
                    <a:pt x="242" y="472"/>
                  </a:lnTo>
                  <a:lnTo>
                    <a:pt x="230" y="472"/>
                  </a:lnTo>
                  <a:lnTo>
                    <a:pt x="230" y="484"/>
                  </a:lnTo>
                  <a:lnTo>
                    <a:pt x="218" y="472"/>
                  </a:lnTo>
                  <a:lnTo>
                    <a:pt x="218" y="484"/>
                  </a:lnTo>
                  <a:lnTo>
                    <a:pt x="194" y="484"/>
                  </a:lnTo>
                  <a:lnTo>
                    <a:pt x="194" y="496"/>
                  </a:lnTo>
                  <a:lnTo>
                    <a:pt x="182" y="484"/>
                  </a:lnTo>
                  <a:lnTo>
                    <a:pt x="182" y="496"/>
                  </a:lnTo>
                  <a:lnTo>
                    <a:pt x="170" y="496"/>
                  </a:lnTo>
                  <a:lnTo>
                    <a:pt x="170" y="508"/>
                  </a:lnTo>
                  <a:lnTo>
                    <a:pt x="158" y="496"/>
                  </a:lnTo>
                  <a:lnTo>
                    <a:pt x="158" y="508"/>
                  </a:lnTo>
                  <a:lnTo>
                    <a:pt x="146" y="508"/>
                  </a:lnTo>
                  <a:lnTo>
                    <a:pt x="146" y="520"/>
                  </a:lnTo>
                  <a:lnTo>
                    <a:pt x="134" y="508"/>
                  </a:lnTo>
                  <a:lnTo>
                    <a:pt x="134" y="520"/>
                  </a:lnTo>
                  <a:lnTo>
                    <a:pt x="121" y="520"/>
                  </a:lnTo>
                  <a:lnTo>
                    <a:pt x="121" y="533"/>
                  </a:lnTo>
                  <a:lnTo>
                    <a:pt x="109" y="520"/>
                  </a:lnTo>
                  <a:lnTo>
                    <a:pt x="109" y="533"/>
                  </a:lnTo>
                  <a:lnTo>
                    <a:pt x="85" y="533"/>
                  </a:lnTo>
                  <a:lnTo>
                    <a:pt x="85" y="545"/>
                  </a:lnTo>
                  <a:lnTo>
                    <a:pt x="73" y="533"/>
                  </a:lnTo>
                  <a:lnTo>
                    <a:pt x="73" y="545"/>
                  </a:lnTo>
                  <a:lnTo>
                    <a:pt x="73" y="557"/>
                  </a:lnTo>
                  <a:lnTo>
                    <a:pt x="61" y="545"/>
                  </a:lnTo>
                  <a:lnTo>
                    <a:pt x="61" y="557"/>
                  </a:lnTo>
                  <a:lnTo>
                    <a:pt x="49" y="545"/>
                  </a:lnTo>
                  <a:lnTo>
                    <a:pt x="49" y="557"/>
                  </a:lnTo>
                  <a:lnTo>
                    <a:pt x="37" y="557"/>
                  </a:lnTo>
                  <a:lnTo>
                    <a:pt x="37" y="569"/>
                  </a:lnTo>
                  <a:lnTo>
                    <a:pt x="25" y="557"/>
                  </a:lnTo>
                  <a:lnTo>
                    <a:pt x="25" y="569"/>
                  </a:lnTo>
                  <a:lnTo>
                    <a:pt x="13" y="569"/>
                  </a:lnTo>
                  <a:lnTo>
                    <a:pt x="13" y="581"/>
                  </a:lnTo>
                  <a:lnTo>
                    <a:pt x="1" y="569"/>
                  </a:lnTo>
                  <a:lnTo>
                    <a:pt x="1" y="15049"/>
                  </a:lnTo>
                  <a:lnTo>
                    <a:pt x="4521" y="17660"/>
                  </a:lnTo>
                  <a:lnTo>
                    <a:pt x="19231" y="10383"/>
                  </a:lnTo>
                  <a:lnTo>
                    <a:pt x="12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2144810" y="1135573"/>
              <a:ext cx="928627" cy="1103289"/>
            </a:xfrm>
            <a:custGeom>
              <a:avLst/>
              <a:gdLst/>
              <a:ahLst/>
              <a:cxnLst/>
              <a:rect l="l" t="t" r="r" b="b"/>
              <a:pathLst>
                <a:path w="14722" h="17491" extrusionOk="0">
                  <a:moveTo>
                    <a:pt x="14710" y="0"/>
                  </a:moveTo>
                  <a:lnTo>
                    <a:pt x="0" y="7277"/>
                  </a:lnTo>
                  <a:lnTo>
                    <a:pt x="12582" y="14541"/>
                  </a:lnTo>
                  <a:lnTo>
                    <a:pt x="13453" y="17490"/>
                  </a:lnTo>
                  <a:lnTo>
                    <a:pt x="13453" y="17454"/>
                  </a:lnTo>
                  <a:lnTo>
                    <a:pt x="13465" y="17478"/>
                  </a:lnTo>
                  <a:lnTo>
                    <a:pt x="13465" y="17442"/>
                  </a:lnTo>
                  <a:lnTo>
                    <a:pt x="13477" y="17478"/>
                  </a:lnTo>
                  <a:lnTo>
                    <a:pt x="13477" y="17442"/>
                  </a:lnTo>
                  <a:lnTo>
                    <a:pt x="13489" y="17478"/>
                  </a:lnTo>
                  <a:lnTo>
                    <a:pt x="13489" y="17442"/>
                  </a:lnTo>
                  <a:lnTo>
                    <a:pt x="13501" y="17466"/>
                  </a:lnTo>
                  <a:lnTo>
                    <a:pt x="13501" y="17430"/>
                  </a:lnTo>
                  <a:lnTo>
                    <a:pt x="13513" y="17466"/>
                  </a:lnTo>
                  <a:lnTo>
                    <a:pt x="13513" y="17418"/>
                  </a:lnTo>
                  <a:lnTo>
                    <a:pt x="13525" y="17454"/>
                  </a:lnTo>
                  <a:lnTo>
                    <a:pt x="13525" y="17418"/>
                  </a:lnTo>
                  <a:lnTo>
                    <a:pt x="13537" y="17454"/>
                  </a:lnTo>
                  <a:lnTo>
                    <a:pt x="13537" y="17418"/>
                  </a:lnTo>
                  <a:lnTo>
                    <a:pt x="13549" y="17454"/>
                  </a:lnTo>
                  <a:lnTo>
                    <a:pt x="13549" y="17405"/>
                  </a:lnTo>
                  <a:lnTo>
                    <a:pt x="13561" y="17442"/>
                  </a:lnTo>
                  <a:lnTo>
                    <a:pt x="13561" y="17405"/>
                  </a:lnTo>
                  <a:lnTo>
                    <a:pt x="13574" y="17442"/>
                  </a:lnTo>
                  <a:lnTo>
                    <a:pt x="13574" y="17430"/>
                  </a:lnTo>
                  <a:lnTo>
                    <a:pt x="13574" y="17393"/>
                  </a:lnTo>
                  <a:lnTo>
                    <a:pt x="13586" y="17430"/>
                  </a:lnTo>
                  <a:lnTo>
                    <a:pt x="13586" y="17393"/>
                  </a:lnTo>
                  <a:lnTo>
                    <a:pt x="13598" y="17430"/>
                  </a:lnTo>
                  <a:lnTo>
                    <a:pt x="13598" y="17381"/>
                  </a:lnTo>
                  <a:lnTo>
                    <a:pt x="13610" y="17418"/>
                  </a:lnTo>
                  <a:lnTo>
                    <a:pt x="13610" y="17381"/>
                  </a:lnTo>
                  <a:lnTo>
                    <a:pt x="13622" y="17418"/>
                  </a:lnTo>
                  <a:lnTo>
                    <a:pt x="13622" y="17369"/>
                  </a:lnTo>
                  <a:lnTo>
                    <a:pt x="13634" y="17405"/>
                  </a:lnTo>
                  <a:lnTo>
                    <a:pt x="13634" y="17369"/>
                  </a:lnTo>
                  <a:lnTo>
                    <a:pt x="13646" y="17405"/>
                  </a:lnTo>
                  <a:lnTo>
                    <a:pt x="13646" y="17369"/>
                  </a:lnTo>
                  <a:lnTo>
                    <a:pt x="13658" y="17393"/>
                  </a:lnTo>
                  <a:lnTo>
                    <a:pt x="13658" y="17357"/>
                  </a:lnTo>
                  <a:lnTo>
                    <a:pt x="13670" y="17393"/>
                  </a:lnTo>
                  <a:lnTo>
                    <a:pt x="13670" y="17357"/>
                  </a:lnTo>
                  <a:lnTo>
                    <a:pt x="13682" y="17393"/>
                  </a:lnTo>
                  <a:lnTo>
                    <a:pt x="13682" y="17357"/>
                  </a:lnTo>
                  <a:lnTo>
                    <a:pt x="13694" y="17381"/>
                  </a:lnTo>
                  <a:lnTo>
                    <a:pt x="13694" y="17345"/>
                  </a:lnTo>
                  <a:lnTo>
                    <a:pt x="13707" y="17381"/>
                  </a:lnTo>
                  <a:lnTo>
                    <a:pt x="13707" y="17333"/>
                  </a:lnTo>
                  <a:lnTo>
                    <a:pt x="13719" y="17369"/>
                  </a:lnTo>
                  <a:lnTo>
                    <a:pt x="13719" y="17333"/>
                  </a:lnTo>
                  <a:lnTo>
                    <a:pt x="13731" y="17369"/>
                  </a:lnTo>
                  <a:lnTo>
                    <a:pt x="13731" y="17333"/>
                  </a:lnTo>
                  <a:lnTo>
                    <a:pt x="13743" y="17369"/>
                  </a:lnTo>
                  <a:lnTo>
                    <a:pt x="13743" y="17321"/>
                  </a:lnTo>
                  <a:lnTo>
                    <a:pt x="13755" y="17357"/>
                  </a:lnTo>
                  <a:lnTo>
                    <a:pt x="13755" y="17321"/>
                  </a:lnTo>
                  <a:lnTo>
                    <a:pt x="13767" y="17345"/>
                  </a:lnTo>
                  <a:lnTo>
                    <a:pt x="13767" y="17309"/>
                  </a:lnTo>
                  <a:lnTo>
                    <a:pt x="13779" y="17345"/>
                  </a:lnTo>
                  <a:lnTo>
                    <a:pt x="13779" y="17309"/>
                  </a:lnTo>
                  <a:lnTo>
                    <a:pt x="13791" y="17345"/>
                  </a:lnTo>
                  <a:lnTo>
                    <a:pt x="13791" y="17297"/>
                  </a:lnTo>
                  <a:lnTo>
                    <a:pt x="13803" y="17333"/>
                  </a:lnTo>
                  <a:lnTo>
                    <a:pt x="13803" y="17297"/>
                  </a:lnTo>
                  <a:lnTo>
                    <a:pt x="13815" y="17333"/>
                  </a:lnTo>
                  <a:lnTo>
                    <a:pt x="13815" y="17285"/>
                  </a:lnTo>
                  <a:lnTo>
                    <a:pt x="13827" y="17321"/>
                  </a:lnTo>
                  <a:lnTo>
                    <a:pt x="13827" y="17285"/>
                  </a:lnTo>
                  <a:lnTo>
                    <a:pt x="13839" y="17321"/>
                  </a:lnTo>
                  <a:lnTo>
                    <a:pt x="13839" y="17285"/>
                  </a:lnTo>
                  <a:lnTo>
                    <a:pt x="13852" y="17309"/>
                  </a:lnTo>
                  <a:lnTo>
                    <a:pt x="13852" y="17272"/>
                  </a:lnTo>
                  <a:lnTo>
                    <a:pt x="13864" y="17309"/>
                  </a:lnTo>
                  <a:lnTo>
                    <a:pt x="13864" y="17272"/>
                  </a:lnTo>
                  <a:lnTo>
                    <a:pt x="13876" y="17297"/>
                  </a:lnTo>
                  <a:lnTo>
                    <a:pt x="13876" y="17260"/>
                  </a:lnTo>
                  <a:lnTo>
                    <a:pt x="13888" y="17297"/>
                  </a:lnTo>
                  <a:lnTo>
                    <a:pt x="13888" y="17260"/>
                  </a:lnTo>
                  <a:lnTo>
                    <a:pt x="13900" y="17297"/>
                  </a:lnTo>
                  <a:lnTo>
                    <a:pt x="13900" y="17248"/>
                  </a:lnTo>
                  <a:lnTo>
                    <a:pt x="13912" y="17285"/>
                  </a:lnTo>
                  <a:lnTo>
                    <a:pt x="13912" y="17248"/>
                  </a:lnTo>
                  <a:lnTo>
                    <a:pt x="13924" y="17285"/>
                  </a:lnTo>
                  <a:lnTo>
                    <a:pt x="13924" y="17236"/>
                  </a:lnTo>
                  <a:lnTo>
                    <a:pt x="13936" y="17272"/>
                  </a:lnTo>
                  <a:lnTo>
                    <a:pt x="13936" y="17236"/>
                  </a:lnTo>
                  <a:lnTo>
                    <a:pt x="13948" y="17272"/>
                  </a:lnTo>
                  <a:lnTo>
                    <a:pt x="13948" y="17236"/>
                  </a:lnTo>
                  <a:lnTo>
                    <a:pt x="13960" y="17260"/>
                  </a:lnTo>
                  <a:lnTo>
                    <a:pt x="13960" y="17224"/>
                  </a:lnTo>
                  <a:lnTo>
                    <a:pt x="13972" y="17260"/>
                  </a:lnTo>
                  <a:lnTo>
                    <a:pt x="13972" y="17224"/>
                  </a:lnTo>
                  <a:lnTo>
                    <a:pt x="13985" y="17260"/>
                  </a:lnTo>
                  <a:lnTo>
                    <a:pt x="13985" y="17212"/>
                  </a:lnTo>
                  <a:lnTo>
                    <a:pt x="13997" y="17248"/>
                  </a:lnTo>
                  <a:lnTo>
                    <a:pt x="13997" y="17212"/>
                  </a:lnTo>
                  <a:lnTo>
                    <a:pt x="14009" y="17248"/>
                  </a:lnTo>
                  <a:lnTo>
                    <a:pt x="14009" y="17200"/>
                  </a:lnTo>
                  <a:lnTo>
                    <a:pt x="14021" y="17236"/>
                  </a:lnTo>
                  <a:lnTo>
                    <a:pt x="14021" y="17200"/>
                  </a:lnTo>
                  <a:lnTo>
                    <a:pt x="14033" y="17236"/>
                  </a:lnTo>
                  <a:lnTo>
                    <a:pt x="14033" y="17200"/>
                  </a:lnTo>
                  <a:lnTo>
                    <a:pt x="14045" y="17224"/>
                  </a:lnTo>
                  <a:lnTo>
                    <a:pt x="14045" y="17188"/>
                  </a:lnTo>
                  <a:lnTo>
                    <a:pt x="14057" y="17224"/>
                  </a:lnTo>
                  <a:lnTo>
                    <a:pt x="14057" y="17188"/>
                  </a:lnTo>
                  <a:lnTo>
                    <a:pt x="14069" y="17212"/>
                  </a:lnTo>
                  <a:lnTo>
                    <a:pt x="14069" y="17176"/>
                  </a:lnTo>
                  <a:lnTo>
                    <a:pt x="14081" y="17212"/>
                  </a:lnTo>
                  <a:lnTo>
                    <a:pt x="14081" y="17176"/>
                  </a:lnTo>
                  <a:lnTo>
                    <a:pt x="14093" y="17212"/>
                  </a:lnTo>
                  <a:lnTo>
                    <a:pt x="14093" y="17164"/>
                  </a:lnTo>
                  <a:lnTo>
                    <a:pt x="14105" y="17200"/>
                  </a:lnTo>
                  <a:lnTo>
                    <a:pt x="14105" y="17164"/>
                  </a:lnTo>
                  <a:lnTo>
                    <a:pt x="14117" y="17200"/>
                  </a:lnTo>
                  <a:lnTo>
                    <a:pt x="14117" y="17152"/>
                  </a:lnTo>
                  <a:lnTo>
                    <a:pt x="14130" y="17188"/>
                  </a:lnTo>
                  <a:lnTo>
                    <a:pt x="14130" y="17152"/>
                  </a:lnTo>
                  <a:lnTo>
                    <a:pt x="14142" y="17188"/>
                  </a:lnTo>
                  <a:lnTo>
                    <a:pt x="14142" y="17152"/>
                  </a:lnTo>
                  <a:lnTo>
                    <a:pt x="14154" y="17176"/>
                  </a:lnTo>
                  <a:lnTo>
                    <a:pt x="14154" y="17140"/>
                  </a:lnTo>
                  <a:lnTo>
                    <a:pt x="14166" y="17176"/>
                  </a:lnTo>
                  <a:lnTo>
                    <a:pt x="14166" y="17127"/>
                  </a:lnTo>
                  <a:lnTo>
                    <a:pt x="14178" y="17164"/>
                  </a:lnTo>
                  <a:lnTo>
                    <a:pt x="14178" y="17127"/>
                  </a:lnTo>
                  <a:lnTo>
                    <a:pt x="14190" y="17164"/>
                  </a:lnTo>
                  <a:lnTo>
                    <a:pt x="14190" y="17127"/>
                  </a:lnTo>
                  <a:lnTo>
                    <a:pt x="14202" y="17164"/>
                  </a:lnTo>
                  <a:lnTo>
                    <a:pt x="14202" y="17115"/>
                  </a:lnTo>
                  <a:lnTo>
                    <a:pt x="14214" y="17152"/>
                  </a:lnTo>
                  <a:lnTo>
                    <a:pt x="14214" y="17115"/>
                  </a:lnTo>
                  <a:lnTo>
                    <a:pt x="14226" y="17140"/>
                  </a:lnTo>
                  <a:lnTo>
                    <a:pt x="14226" y="17103"/>
                  </a:lnTo>
                  <a:lnTo>
                    <a:pt x="14238" y="17140"/>
                  </a:lnTo>
                  <a:lnTo>
                    <a:pt x="14238" y="17103"/>
                  </a:lnTo>
                  <a:lnTo>
                    <a:pt x="14250" y="17140"/>
                  </a:lnTo>
                  <a:lnTo>
                    <a:pt x="14250" y="17103"/>
                  </a:lnTo>
                  <a:lnTo>
                    <a:pt x="14263" y="17127"/>
                  </a:lnTo>
                  <a:lnTo>
                    <a:pt x="14263" y="17091"/>
                  </a:lnTo>
                  <a:lnTo>
                    <a:pt x="14275" y="17127"/>
                  </a:lnTo>
                  <a:lnTo>
                    <a:pt x="14275" y="17079"/>
                  </a:lnTo>
                  <a:lnTo>
                    <a:pt x="14287" y="17115"/>
                  </a:lnTo>
                  <a:lnTo>
                    <a:pt x="14287" y="17079"/>
                  </a:lnTo>
                  <a:lnTo>
                    <a:pt x="14299" y="17115"/>
                  </a:lnTo>
                  <a:lnTo>
                    <a:pt x="14299" y="17079"/>
                  </a:lnTo>
                  <a:lnTo>
                    <a:pt x="14311" y="17115"/>
                  </a:lnTo>
                  <a:lnTo>
                    <a:pt x="14311" y="17067"/>
                  </a:lnTo>
                  <a:lnTo>
                    <a:pt x="14323" y="17103"/>
                  </a:lnTo>
                  <a:lnTo>
                    <a:pt x="14323" y="17067"/>
                  </a:lnTo>
                  <a:lnTo>
                    <a:pt x="14335" y="17103"/>
                  </a:lnTo>
                  <a:lnTo>
                    <a:pt x="14335" y="17091"/>
                  </a:lnTo>
                  <a:lnTo>
                    <a:pt x="14335" y="17055"/>
                  </a:lnTo>
                  <a:lnTo>
                    <a:pt x="14347" y="17091"/>
                  </a:lnTo>
                  <a:lnTo>
                    <a:pt x="14347" y="17055"/>
                  </a:lnTo>
                  <a:lnTo>
                    <a:pt x="14359" y="17091"/>
                  </a:lnTo>
                  <a:lnTo>
                    <a:pt x="14359" y="17043"/>
                  </a:lnTo>
                  <a:lnTo>
                    <a:pt x="14371" y="17079"/>
                  </a:lnTo>
                  <a:lnTo>
                    <a:pt x="14371" y="17043"/>
                  </a:lnTo>
                  <a:lnTo>
                    <a:pt x="14383" y="17079"/>
                  </a:lnTo>
                  <a:lnTo>
                    <a:pt x="14383" y="17043"/>
                  </a:lnTo>
                  <a:lnTo>
                    <a:pt x="14395" y="17079"/>
                  </a:lnTo>
                  <a:lnTo>
                    <a:pt x="14395" y="17031"/>
                  </a:lnTo>
                  <a:lnTo>
                    <a:pt x="14408" y="17067"/>
                  </a:lnTo>
                  <a:lnTo>
                    <a:pt x="14408" y="17031"/>
                  </a:lnTo>
                  <a:lnTo>
                    <a:pt x="14420" y="17055"/>
                  </a:lnTo>
                  <a:lnTo>
                    <a:pt x="14420" y="17019"/>
                  </a:lnTo>
                  <a:lnTo>
                    <a:pt x="14432" y="17055"/>
                  </a:lnTo>
                  <a:lnTo>
                    <a:pt x="14432" y="17019"/>
                  </a:lnTo>
                  <a:lnTo>
                    <a:pt x="14444" y="17055"/>
                  </a:lnTo>
                  <a:lnTo>
                    <a:pt x="14444" y="17043"/>
                  </a:lnTo>
                  <a:lnTo>
                    <a:pt x="14444" y="17007"/>
                  </a:lnTo>
                  <a:lnTo>
                    <a:pt x="14456" y="17043"/>
                  </a:lnTo>
                  <a:lnTo>
                    <a:pt x="14456" y="17007"/>
                  </a:lnTo>
                  <a:lnTo>
                    <a:pt x="14468" y="17043"/>
                  </a:lnTo>
                  <a:lnTo>
                    <a:pt x="14468" y="16994"/>
                  </a:lnTo>
                  <a:lnTo>
                    <a:pt x="14480" y="17031"/>
                  </a:lnTo>
                  <a:lnTo>
                    <a:pt x="14480" y="16994"/>
                  </a:lnTo>
                  <a:lnTo>
                    <a:pt x="14492" y="17031"/>
                  </a:lnTo>
                  <a:lnTo>
                    <a:pt x="14492" y="16994"/>
                  </a:lnTo>
                  <a:lnTo>
                    <a:pt x="14504" y="17031"/>
                  </a:lnTo>
                  <a:lnTo>
                    <a:pt x="14504" y="16982"/>
                  </a:lnTo>
                  <a:lnTo>
                    <a:pt x="14516" y="17019"/>
                  </a:lnTo>
                  <a:lnTo>
                    <a:pt x="14516" y="16982"/>
                  </a:lnTo>
                  <a:lnTo>
                    <a:pt x="14528" y="17007"/>
                  </a:lnTo>
                  <a:lnTo>
                    <a:pt x="14528" y="16970"/>
                  </a:lnTo>
                  <a:lnTo>
                    <a:pt x="14541" y="17007"/>
                  </a:lnTo>
                  <a:lnTo>
                    <a:pt x="14541" y="16970"/>
                  </a:lnTo>
                  <a:lnTo>
                    <a:pt x="14553" y="17007"/>
                  </a:lnTo>
                  <a:lnTo>
                    <a:pt x="14553" y="16958"/>
                  </a:lnTo>
                  <a:lnTo>
                    <a:pt x="14565" y="16994"/>
                  </a:lnTo>
                  <a:lnTo>
                    <a:pt x="14565" y="16958"/>
                  </a:lnTo>
                  <a:lnTo>
                    <a:pt x="14577" y="16994"/>
                  </a:lnTo>
                  <a:lnTo>
                    <a:pt x="14577" y="16946"/>
                  </a:lnTo>
                  <a:lnTo>
                    <a:pt x="14589" y="16982"/>
                  </a:lnTo>
                  <a:lnTo>
                    <a:pt x="14589" y="16946"/>
                  </a:lnTo>
                  <a:lnTo>
                    <a:pt x="14601" y="16982"/>
                  </a:lnTo>
                  <a:lnTo>
                    <a:pt x="14601" y="16946"/>
                  </a:lnTo>
                  <a:lnTo>
                    <a:pt x="14613" y="16970"/>
                  </a:lnTo>
                  <a:lnTo>
                    <a:pt x="14613" y="16934"/>
                  </a:lnTo>
                  <a:lnTo>
                    <a:pt x="14625" y="16970"/>
                  </a:lnTo>
                  <a:lnTo>
                    <a:pt x="14625" y="16934"/>
                  </a:lnTo>
                  <a:lnTo>
                    <a:pt x="14637" y="16958"/>
                  </a:lnTo>
                  <a:lnTo>
                    <a:pt x="14637" y="16922"/>
                  </a:lnTo>
                  <a:lnTo>
                    <a:pt x="14649" y="16958"/>
                  </a:lnTo>
                  <a:lnTo>
                    <a:pt x="14649" y="16922"/>
                  </a:lnTo>
                  <a:lnTo>
                    <a:pt x="14661" y="16958"/>
                  </a:lnTo>
                  <a:lnTo>
                    <a:pt x="14661" y="16910"/>
                  </a:lnTo>
                  <a:lnTo>
                    <a:pt x="14673" y="16946"/>
                  </a:lnTo>
                  <a:lnTo>
                    <a:pt x="14673" y="16910"/>
                  </a:lnTo>
                  <a:lnTo>
                    <a:pt x="14686" y="16946"/>
                  </a:lnTo>
                  <a:lnTo>
                    <a:pt x="14686" y="16898"/>
                  </a:lnTo>
                  <a:lnTo>
                    <a:pt x="14698" y="16934"/>
                  </a:lnTo>
                  <a:lnTo>
                    <a:pt x="14698" y="16898"/>
                  </a:lnTo>
                  <a:lnTo>
                    <a:pt x="14710" y="16934"/>
                  </a:lnTo>
                  <a:lnTo>
                    <a:pt x="14710" y="16898"/>
                  </a:lnTo>
                  <a:lnTo>
                    <a:pt x="14722" y="16922"/>
                  </a:lnTo>
                  <a:lnTo>
                    <a:pt x="14722"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1858883" y="517228"/>
              <a:ext cx="1133755" cy="1722394"/>
            </a:xfrm>
            <a:custGeom>
              <a:avLst/>
              <a:gdLst/>
              <a:ahLst/>
              <a:cxnLst/>
              <a:rect l="l" t="t" r="r" b="b"/>
              <a:pathLst>
                <a:path w="17974" h="27306" extrusionOk="0">
                  <a:moveTo>
                    <a:pt x="1" y="1"/>
                  </a:moveTo>
                  <a:lnTo>
                    <a:pt x="1" y="14469"/>
                  </a:lnTo>
                  <a:lnTo>
                    <a:pt x="17103" y="24344"/>
                  </a:lnTo>
                  <a:lnTo>
                    <a:pt x="17974" y="27305"/>
                  </a:lnTo>
                  <a:lnTo>
                    <a:pt x="17974" y="1037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1885565" y="563779"/>
              <a:ext cx="1080391" cy="1474563"/>
            </a:xfrm>
            <a:custGeom>
              <a:avLst/>
              <a:gdLst/>
              <a:ahLst/>
              <a:cxnLst/>
              <a:rect l="l" t="t" r="r" b="b"/>
              <a:pathLst>
                <a:path w="17128" h="23377" extrusionOk="0">
                  <a:moveTo>
                    <a:pt x="1" y="0"/>
                  </a:moveTo>
                  <a:lnTo>
                    <a:pt x="1" y="13489"/>
                  </a:lnTo>
                  <a:lnTo>
                    <a:pt x="17043" y="23328"/>
                  </a:lnTo>
                  <a:lnTo>
                    <a:pt x="17116" y="23376"/>
                  </a:lnTo>
                  <a:lnTo>
                    <a:pt x="17128" y="987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1920636" y="695800"/>
              <a:ext cx="279118" cy="328003"/>
            </a:xfrm>
            <a:custGeom>
              <a:avLst/>
              <a:gdLst/>
              <a:ahLst/>
              <a:cxnLst/>
              <a:rect l="l" t="t" r="r" b="b"/>
              <a:pathLst>
                <a:path w="4425" h="5200" extrusionOk="0">
                  <a:moveTo>
                    <a:pt x="1315" y="0"/>
                  </a:moveTo>
                  <a:cubicBezTo>
                    <a:pt x="1129" y="0"/>
                    <a:pt x="954" y="43"/>
                    <a:pt x="798" y="131"/>
                  </a:cubicBezTo>
                  <a:cubicBezTo>
                    <a:pt x="1" y="590"/>
                    <a:pt x="1" y="2065"/>
                    <a:pt x="786" y="3419"/>
                  </a:cubicBezTo>
                  <a:cubicBezTo>
                    <a:pt x="1423" y="4509"/>
                    <a:pt x="2361" y="5199"/>
                    <a:pt x="3113" y="5199"/>
                  </a:cubicBezTo>
                  <a:cubicBezTo>
                    <a:pt x="3302" y="5199"/>
                    <a:pt x="3480" y="5155"/>
                    <a:pt x="3639" y="5063"/>
                  </a:cubicBezTo>
                  <a:cubicBezTo>
                    <a:pt x="4424" y="4615"/>
                    <a:pt x="4424" y="3141"/>
                    <a:pt x="3639" y="1775"/>
                  </a:cubicBezTo>
                  <a:cubicBezTo>
                    <a:pt x="3009" y="690"/>
                    <a:pt x="2068" y="0"/>
                    <a:pt x="13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1996138" y="768843"/>
              <a:ext cx="128867" cy="151764"/>
            </a:xfrm>
            <a:custGeom>
              <a:avLst/>
              <a:gdLst/>
              <a:ahLst/>
              <a:cxnLst/>
              <a:rect l="l" t="t" r="r" b="b"/>
              <a:pathLst>
                <a:path w="2043" h="2406" extrusionOk="0">
                  <a:moveTo>
                    <a:pt x="602" y="1"/>
                  </a:moveTo>
                  <a:cubicBezTo>
                    <a:pt x="515" y="1"/>
                    <a:pt x="435" y="20"/>
                    <a:pt x="363" y="61"/>
                  </a:cubicBezTo>
                  <a:cubicBezTo>
                    <a:pt x="0" y="279"/>
                    <a:pt x="0" y="955"/>
                    <a:pt x="363" y="1584"/>
                  </a:cubicBezTo>
                  <a:cubicBezTo>
                    <a:pt x="654" y="2088"/>
                    <a:pt x="1092" y="2405"/>
                    <a:pt x="1441" y="2405"/>
                  </a:cubicBezTo>
                  <a:cubicBezTo>
                    <a:pt x="1528" y="2405"/>
                    <a:pt x="1608" y="2386"/>
                    <a:pt x="1680" y="2345"/>
                  </a:cubicBezTo>
                  <a:cubicBezTo>
                    <a:pt x="2043" y="2128"/>
                    <a:pt x="2043" y="1451"/>
                    <a:pt x="1680" y="822"/>
                  </a:cubicBezTo>
                  <a:cubicBezTo>
                    <a:pt x="1389" y="318"/>
                    <a:pt x="951" y="1"/>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1986235" y="922625"/>
              <a:ext cx="147917" cy="100924"/>
            </a:xfrm>
            <a:custGeom>
              <a:avLst/>
              <a:gdLst/>
              <a:ahLst/>
              <a:cxnLst/>
              <a:rect l="l" t="t" r="r" b="b"/>
              <a:pathLst>
                <a:path w="2345" h="1600" extrusionOk="0">
                  <a:moveTo>
                    <a:pt x="531" y="1"/>
                  </a:moveTo>
                  <a:cubicBezTo>
                    <a:pt x="320" y="1"/>
                    <a:pt x="139" y="77"/>
                    <a:pt x="0" y="222"/>
                  </a:cubicBezTo>
                  <a:cubicBezTo>
                    <a:pt x="314" y="669"/>
                    <a:pt x="713" y="1044"/>
                    <a:pt x="1172" y="1334"/>
                  </a:cubicBezTo>
                  <a:cubicBezTo>
                    <a:pt x="1495" y="1517"/>
                    <a:pt x="1792" y="1599"/>
                    <a:pt x="2056" y="1599"/>
                  </a:cubicBezTo>
                  <a:cubicBezTo>
                    <a:pt x="2157" y="1599"/>
                    <a:pt x="2254" y="1587"/>
                    <a:pt x="2345" y="1563"/>
                  </a:cubicBezTo>
                  <a:cubicBezTo>
                    <a:pt x="2103" y="1007"/>
                    <a:pt x="1692" y="524"/>
                    <a:pt x="1172" y="198"/>
                  </a:cubicBezTo>
                  <a:cubicBezTo>
                    <a:pt x="941" y="65"/>
                    <a:pt x="724" y="1"/>
                    <a:pt x="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2093718" y="723238"/>
              <a:ext cx="108304" cy="139464"/>
            </a:xfrm>
            <a:custGeom>
              <a:avLst/>
              <a:gdLst/>
              <a:ahLst/>
              <a:cxnLst/>
              <a:rect l="l" t="t" r="r" b="b"/>
              <a:pathLst>
                <a:path w="1717" h="2211" extrusionOk="0">
                  <a:moveTo>
                    <a:pt x="477" y="1"/>
                  </a:moveTo>
                  <a:cubicBezTo>
                    <a:pt x="195" y="1"/>
                    <a:pt x="0" y="229"/>
                    <a:pt x="0" y="615"/>
                  </a:cubicBezTo>
                  <a:cubicBezTo>
                    <a:pt x="37" y="1219"/>
                    <a:pt x="351" y="1763"/>
                    <a:pt x="858" y="2089"/>
                  </a:cubicBezTo>
                  <a:cubicBezTo>
                    <a:pt x="1001" y="2171"/>
                    <a:pt x="1133" y="2210"/>
                    <a:pt x="1250" y="2210"/>
                  </a:cubicBezTo>
                  <a:cubicBezTo>
                    <a:pt x="1530" y="2210"/>
                    <a:pt x="1717" y="1986"/>
                    <a:pt x="1717" y="1594"/>
                  </a:cubicBezTo>
                  <a:cubicBezTo>
                    <a:pt x="1680" y="1002"/>
                    <a:pt x="1366" y="446"/>
                    <a:pt x="858" y="119"/>
                  </a:cubicBezTo>
                  <a:cubicBezTo>
                    <a:pt x="722" y="39"/>
                    <a:pt x="592"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2114281" y="753578"/>
              <a:ext cx="67934" cy="78595"/>
            </a:xfrm>
            <a:custGeom>
              <a:avLst/>
              <a:gdLst/>
              <a:ahLst/>
              <a:cxnLst/>
              <a:rect l="l" t="t" r="r" b="b"/>
              <a:pathLst>
                <a:path w="1077" h="1246" extrusionOk="0">
                  <a:moveTo>
                    <a:pt x="520" y="1"/>
                  </a:moveTo>
                  <a:lnTo>
                    <a:pt x="520" y="593"/>
                  </a:lnTo>
                  <a:lnTo>
                    <a:pt x="1" y="303"/>
                  </a:lnTo>
                  <a:lnTo>
                    <a:pt x="1" y="339"/>
                  </a:lnTo>
                  <a:lnTo>
                    <a:pt x="520" y="629"/>
                  </a:lnTo>
                  <a:lnTo>
                    <a:pt x="520" y="1234"/>
                  </a:lnTo>
                  <a:lnTo>
                    <a:pt x="557" y="1246"/>
                  </a:lnTo>
                  <a:lnTo>
                    <a:pt x="557" y="654"/>
                  </a:lnTo>
                  <a:lnTo>
                    <a:pt x="1076" y="956"/>
                  </a:lnTo>
                  <a:lnTo>
                    <a:pt x="1076" y="919"/>
                  </a:lnTo>
                  <a:lnTo>
                    <a:pt x="557" y="617"/>
                  </a:lnTo>
                  <a:lnTo>
                    <a:pt x="557" y="13"/>
                  </a:lnTo>
                  <a:lnTo>
                    <a:pt x="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2275127" y="881688"/>
              <a:ext cx="545999" cy="403381"/>
            </a:xfrm>
            <a:custGeom>
              <a:avLst/>
              <a:gdLst/>
              <a:ahLst/>
              <a:cxnLst/>
              <a:rect l="l" t="t" r="r" b="b"/>
              <a:pathLst>
                <a:path w="8656" h="6395" extrusionOk="0">
                  <a:moveTo>
                    <a:pt x="1" y="0"/>
                  </a:moveTo>
                  <a:lnTo>
                    <a:pt x="1" y="1390"/>
                  </a:lnTo>
                  <a:lnTo>
                    <a:pt x="8655" y="6394"/>
                  </a:lnTo>
                  <a:lnTo>
                    <a:pt x="8655" y="4992"/>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2275127" y="1020457"/>
              <a:ext cx="654240" cy="451383"/>
            </a:xfrm>
            <a:custGeom>
              <a:avLst/>
              <a:gdLst/>
              <a:ahLst/>
              <a:cxnLst/>
              <a:rect l="l" t="t" r="r" b="b"/>
              <a:pathLst>
                <a:path w="10372" h="7156" extrusionOk="0">
                  <a:moveTo>
                    <a:pt x="1" y="0"/>
                  </a:moveTo>
                  <a:lnTo>
                    <a:pt x="1" y="1173"/>
                  </a:lnTo>
                  <a:lnTo>
                    <a:pt x="10371" y="7156"/>
                  </a:lnTo>
                  <a:lnTo>
                    <a:pt x="10371" y="5995"/>
                  </a:lnTo>
                  <a:lnTo>
                    <a:pt x="1" y="0"/>
                  </a:ln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2116552" y="1243939"/>
              <a:ext cx="223484" cy="262844"/>
            </a:xfrm>
            <a:custGeom>
              <a:avLst/>
              <a:gdLst/>
              <a:ahLst/>
              <a:cxnLst/>
              <a:rect l="l" t="t" r="r" b="b"/>
              <a:pathLst>
                <a:path w="3543" h="4167" extrusionOk="0">
                  <a:moveTo>
                    <a:pt x="1047" y="1"/>
                  </a:moveTo>
                  <a:cubicBezTo>
                    <a:pt x="896" y="1"/>
                    <a:pt x="755" y="35"/>
                    <a:pt x="629" y="107"/>
                  </a:cubicBezTo>
                  <a:cubicBezTo>
                    <a:pt x="1" y="470"/>
                    <a:pt x="1" y="1655"/>
                    <a:pt x="629" y="2742"/>
                  </a:cubicBezTo>
                  <a:cubicBezTo>
                    <a:pt x="1133" y="3613"/>
                    <a:pt x="1891" y="4167"/>
                    <a:pt x="2496" y="4167"/>
                  </a:cubicBezTo>
                  <a:cubicBezTo>
                    <a:pt x="2647" y="4167"/>
                    <a:pt x="2788" y="4132"/>
                    <a:pt x="2914" y="4060"/>
                  </a:cubicBezTo>
                  <a:cubicBezTo>
                    <a:pt x="3542" y="3685"/>
                    <a:pt x="3542" y="2513"/>
                    <a:pt x="2914" y="1425"/>
                  </a:cubicBezTo>
                  <a:cubicBezTo>
                    <a:pt x="2411" y="554"/>
                    <a:pt x="1652" y="1"/>
                    <a:pt x="10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2169915" y="1329976"/>
              <a:ext cx="120541" cy="119027"/>
            </a:xfrm>
            <a:custGeom>
              <a:avLst/>
              <a:gdLst/>
              <a:ahLst/>
              <a:cxnLst/>
              <a:rect l="l" t="t" r="r" b="b"/>
              <a:pathLst>
                <a:path w="1911" h="1887" extrusionOk="0">
                  <a:moveTo>
                    <a:pt x="1657" y="1"/>
                  </a:moveTo>
                  <a:lnTo>
                    <a:pt x="762" y="1233"/>
                  </a:lnTo>
                  <a:lnTo>
                    <a:pt x="243" y="109"/>
                  </a:lnTo>
                  <a:lnTo>
                    <a:pt x="1" y="170"/>
                  </a:lnTo>
                  <a:lnTo>
                    <a:pt x="787" y="1886"/>
                  </a:lnTo>
                  <a:lnTo>
                    <a:pt x="1911" y="327"/>
                  </a:lnTo>
                  <a:lnTo>
                    <a:pt x="16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2520873" y="1470449"/>
              <a:ext cx="203425" cy="262718"/>
            </a:xfrm>
            <a:custGeom>
              <a:avLst/>
              <a:gdLst/>
              <a:ahLst/>
              <a:cxnLst/>
              <a:rect l="l" t="t" r="r" b="b"/>
              <a:pathLst>
                <a:path w="3225" h="4165" extrusionOk="0">
                  <a:moveTo>
                    <a:pt x="897" y="0"/>
                  </a:moveTo>
                  <a:cubicBezTo>
                    <a:pt x="366" y="0"/>
                    <a:pt x="0" y="425"/>
                    <a:pt x="9" y="1158"/>
                  </a:cubicBezTo>
                  <a:cubicBezTo>
                    <a:pt x="9" y="2185"/>
                    <a:pt x="734" y="3442"/>
                    <a:pt x="1629" y="3950"/>
                  </a:cubicBezTo>
                  <a:cubicBezTo>
                    <a:pt x="1882" y="4096"/>
                    <a:pt x="2121" y="4165"/>
                    <a:pt x="2334" y="4165"/>
                  </a:cubicBezTo>
                  <a:cubicBezTo>
                    <a:pt x="2862" y="4165"/>
                    <a:pt x="3224" y="3739"/>
                    <a:pt x="3224" y="3007"/>
                  </a:cubicBezTo>
                  <a:cubicBezTo>
                    <a:pt x="3224" y="1980"/>
                    <a:pt x="2499" y="723"/>
                    <a:pt x="1604" y="215"/>
                  </a:cubicBezTo>
                  <a:cubicBezTo>
                    <a:pt x="1351" y="69"/>
                    <a:pt x="1111" y="0"/>
                    <a:pt x="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2566415" y="1502302"/>
              <a:ext cx="112846" cy="198253"/>
            </a:xfrm>
            <a:custGeom>
              <a:avLst/>
              <a:gdLst/>
              <a:ahLst/>
              <a:cxnLst/>
              <a:rect l="l" t="t" r="r" b="b"/>
              <a:pathLst>
                <a:path w="1789" h="3143" extrusionOk="0">
                  <a:moveTo>
                    <a:pt x="230" y="0"/>
                  </a:moveTo>
                  <a:lnTo>
                    <a:pt x="0" y="97"/>
                  </a:lnTo>
                  <a:lnTo>
                    <a:pt x="701" y="1463"/>
                  </a:lnTo>
                  <a:lnTo>
                    <a:pt x="0" y="2031"/>
                  </a:lnTo>
                  <a:lnTo>
                    <a:pt x="230" y="2381"/>
                  </a:lnTo>
                  <a:lnTo>
                    <a:pt x="895" y="1849"/>
                  </a:lnTo>
                  <a:lnTo>
                    <a:pt x="1559" y="3143"/>
                  </a:lnTo>
                  <a:lnTo>
                    <a:pt x="1789" y="3058"/>
                  </a:lnTo>
                  <a:lnTo>
                    <a:pt x="1088" y="1692"/>
                  </a:lnTo>
                  <a:lnTo>
                    <a:pt x="1789" y="1124"/>
                  </a:lnTo>
                  <a:lnTo>
                    <a:pt x="1559" y="762"/>
                  </a:lnTo>
                  <a:lnTo>
                    <a:pt x="895" y="1306"/>
                  </a:lnTo>
                  <a:lnTo>
                    <a:pt x="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2631194" y="3404453"/>
              <a:ext cx="1810009" cy="1131484"/>
            </a:xfrm>
            <a:custGeom>
              <a:avLst/>
              <a:gdLst/>
              <a:ahLst/>
              <a:cxnLst/>
              <a:rect l="l" t="t" r="r" b="b"/>
              <a:pathLst>
                <a:path w="28695" h="17938" extrusionOk="0">
                  <a:moveTo>
                    <a:pt x="12619" y="1"/>
                  </a:moveTo>
                  <a:lnTo>
                    <a:pt x="8498" y="2334"/>
                  </a:lnTo>
                  <a:lnTo>
                    <a:pt x="10165" y="3458"/>
                  </a:lnTo>
                  <a:lnTo>
                    <a:pt x="0" y="9574"/>
                  </a:lnTo>
                  <a:lnTo>
                    <a:pt x="13949" y="17938"/>
                  </a:lnTo>
                  <a:lnTo>
                    <a:pt x="28695" y="8836"/>
                  </a:lnTo>
                  <a:lnTo>
                    <a:pt x="126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2569442" y="3048447"/>
              <a:ext cx="967546" cy="1220676"/>
            </a:xfrm>
            <a:custGeom>
              <a:avLst/>
              <a:gdLst/>
              <a:ahLst/>
              <a:cxnLst/>
              <a:rect l="l" t="t" r="r" b="b"/>
              <a:pathLst>
                <a:path w="15339" h="19352" extrusionOk="0">
                  <a:moveTo>
                    <a:pt x="15129" y="0"/>
                  </a:moveTo>
                  <a:cubicBezTo>
                    <a:pt x="15084" y="0"/>
                    <a:pt x="14996" y="69"/>
                    <a:pt x="14807" y="170"/>
                  </a:cubicBezTo>
                  <a:lnTo>
                    <a:pt x="9295" y="3300"/>
                  </a:lnTo>
                  <a:cubicBezTo>
                    <a:pt x="9235" y="3445"/>
                    <a:pt x="8691" y="3675"/>
                    <a:pt x="8497" y="3796"/>
                  </a:cubicBezTo>
                  <a:lnTo>
                    <a:pt x="6479" y="4956"/>
                  </a:lnTo>
                  <a:cubicBezTo>
                    <a:pt x="4823" y="5911"/>
                    <a:pt x="0" y="8667"/>
                    <a:pt x="0" y="8667"/>
                  </a:cubicBezTo>
                  <a:lnTo>
                    <a:pt x="25" y="10492"/>
                  </a:lnTo>
                  <a:cubicBezTo>
                    <a:pt x="25" y="10492"/>
                    <a:pt x="569" y="10806"/>
                    <a:pt x="798" y="10939"/>
                  </a:cubicBezTo>
                  <a:lnTo>
                    <a:pt x="2466" y="11906"/>
                  </a:lnTo>
                  <a:lnTo>
                    <a:pt x="7204" y="14638"/>
                  </a:lnTo>
                  <a:cubicBezTo>
                    <a:pt x="9875" y="16185"/>
                    <a:pt x="12667" y="17816"/>
                    <a:pt x="15339" y="19351"/>
                  </a:cubicBezTo>
                  <a:cubicBezTo>
                    <a:pt x="15339" y="15846"/>
                    <a:pt x="15194" y="12232"/>
                    <a:pt x="15194" y="8727"/>
                  </a:cubicBezTo>
                  <a:lnTo>
                    <a:pt x="15194" y="2079"/>
                  </a:lnTo>
                  <a:cubicBezTo>
                    <a:pt x="15194" y="1487"/>
                    <a:pt x="15266" y="846"/>
                    <a:pt x="15194" y="266"/>
                  </a:cubicBezTo>
                  <a:cubicBezTo>
                    <a:pt x="15175" y="75"/>
                    <a:pt x="15175" y="0"/>
                    <a:pt x="151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3198443" y="2786172"/>
              <a:ext cx="115180" cy="135743"/>
            </a:xfrm>
            <a:custGeom>
              <a:avLst/>
              <a:gdLst/>
              <a:ahLst/>
              <a:cxnLst/>
              <a:rect l="l" t="t" r="r" b="b"/>
              <a:pathLst>
                <a:path w="1826" h="2152" extrusionOk="0">
                  <a:moveTo>
                    <a:pt x="1825" y="0"/>
                  </a:moveTo>
                  <a:cubicBezTo>
                    <a:pt x="1825" y="0"/>
                    <a:pt x="617" y="726"/>
                    <a:pt x="0" y="1076"/>
                  </a:cubicBezTo>
                  <a:cubicBezTo>
                    <a:pt x="399" y="1306"/>
                    <a:pt x="1499" y="2152"/>
                    <a:pt x="1499" y="2152"/>
                  </a:cubicBezTo>
                  <a:lnTo>
                    <a:pt x="1825" y="1765"/>
                  </a:lnTo>
                  <a:lnTo>
                    <a:pt x="1825" y="0"/>
                  </a:lnTo>
                  <a:close/>
                </a:path>
              </a:pathLst>
            </a:custGeom>
            <a:solidFill>
              <a:srgbClr val="AA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2924690" y="2854800"/>
              <a:ext cx="601633" cy="401867"/>
            </a:xfrm>
            <a:custGeom>
              <a:avLst/>
              <a:gdLst/>
              <a:ahLst/>
              <a:cxnLst/>
              <a:rect l="l" t="t" r="r" b="b"/>
              <a:pathLst>
                <a:path w="9538" h="6371" extrusionOk="0">
                  <a:moveTo>
                    <a:pt x="4340" y="0"/>
                  </a:moveTo>
                  <a:cubicBezTo>
                    <a:pt x="4340" y="0"/>
                    <a:pt x="4292" y="24"/>
                    <a:pt x="3917" y="242"/>
                  </a:cubicBezTo>
                  <a:cubicBezTo>
                    <a:pt x="2769" y="895"/>
                    <a:pt x="13" y="2466"/>
                    <a:pt x="13" y="2466"/>
                  </a:cubicBezTo>
                  <a:lnTo>
                    <a:pt x="1" y="4206"/>
                  </a:lnTo>
                  <a:lnTo>
                    <a:pt x="3663" y="6370"/>
                  </a:lnTo>
                  <a:lnTo>
                    <a:pt x="4558" y="5862"/>
                  </a:lnTo>
                  <a:lnTo>
                    <a:pt x="6540" y="4726"/>
                  </a:lnTo>
                  <a:lnTo>
                    <a:pt x="9537" y="3022"/>
                  </a:lnTo>
                  <a:lnTo>
                    <a:pt x="5984" y="979"/>
                  </a:lnTo>
                  <a:lnTo>
                    <a:pt x="43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3527767" y="3046176"/>
              <a:ext cx="965275" cy="1221433"/>
            </a:xfrm>
            <a:custGeom>
              <a:avLst/>
              <a:gdLst/>
              <a:ahLst/>
              <a:cxnLst/>
              <a:rect l="l" t="t" r="r" b="b"/>
              <a:pathLst>
                <a:path w="15303" h="19364" extrusionOk="0">
                  <a:moveTo>
                    <a:pt x="1" y="0"/>
                  </a:moveTo>
                  <a:lnTo>
                    <a:pt x="1" y="9875"/>
                  </a:lnTo>
                  <a:cubicBezTo>
                    <a:pt x="1" y="12075"/>
                    <a:pt x="134" y="17562"/>
                    <a:pt x="134" y="17562"/>
                  </a:cubicBezTo>
                  <a:lnTo>
                    <a:pt x="134" y="19363"/>
                  </a:lnTo>
                  <a:lnTo>
                    <a:pt x="15290" y="10612"/>
                  </a:lnTo>
                  <a:lnTo>
                    <a:pt x="15303" y="881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0"/>
            <p:cNvSpPr/>
            <p:nvPr/>
          </p:nvSpPr>
          <p:spPr>
            <a:xfrm>
              <a:off x="2600728" y="3518812"/>
              <a:ext cx="1069668" cy="617655"/>
            </a:xfrm>
            <a:custGeom>
              <a:avLst/>
              <a:gdLst/>
              <a:ahLst/>
              <a:cxnLst/>
              <a:rect l="l" t="t" r="r" b="b"/>
              <a:pathLst>
                <a:path w="16958" h="9792" extrusionOk="0">
                  <a:moveTo>
                    <a:pt x="2115" y="1"/>
                  </a:moveTo>
                  <a:lnTo>
                    <a:pt x="0" y="1222"/>
                  </a:lnTo>
                  <a:lnTo>
                    <a:pt x="14831" y="9791"/>
                  </a:lnTo>
                  <a:lnTo>
                    <a:pt x="16958" y="8558"/>
                  </a:lnTo>
                  <a:lnTo>
                    <a:pt x="2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0"/>
            <p:cNvSpPr/>
            <p:nvPr/>
          </p:nvSpPr>
          <p:spPr>
            <a:xfrm>
              <a:off x="2568685" y="2785415"/>
              <a:ext cx="1924368" cy="1369349"/>
            </a:xfrm>
            <a:custGeom>
              <a:avLst/>
              <a:gdLst/>
              <a:ahLst/>
              <a:cxnLst/>
              <a:rect l="l" t="t" r="r" b="b"/>
              <a:pathLst>
                <a:path w="30508" h="21709" extrusionOk="0">
                  <a:moveTo>
                    <a:pt x="10915" y="6842"/>
                  </a:moveTo>
                  <a:lnTo>
                    <a:pt x="25757" y="15411"/>
                  </a:lnTo>
                  <a:lnTo>
                    <a:pt x="17720" y="20040"/>
                  </a:lnTo>
                  <a:lnTo>
                    <a:pt x="2877" y="11483"/>
                  </a:lnTo>
                  <a:lnTo>
                    <a:pt x="10915" y="6842"/>
                  </a:lnTo>
                  <a:close/>
                  <a:moveTo>
                    <a:pt x="2623" y="11628"/>
                  </a:moveTo>
                  <a:lnTo>
                    <a:pt x="17454" y="20185"/>
                  </a:lnTo>
                  <a:lnTo>
                    <a:pt x="15339" y="21418"/>
                  </a:lnTo>
                  <a:lnTo>
                    <a:pt x="508" y="12849"/>
                  </a:lnTo>
                  <a:lnTo>
                    <a:pt x="2623" y="11628"/>
                  </a:lnTo>
                  <a:close/>
                  <a:moveTo>
                    <a:pt x="11833" y="0"/>
                  </a:moveTo>
                  <a:lnTo>
                    <a:pt x="5657" y="3566"/>
                  </a:lnTo>
                  <a:lnTo>
                    <a:pt x="10866" y="6576"/>
                  </a:lnTo>
                  <a:lnTo>
                    <a:pt x="0" y="12849"/>
                  </a:lnTo>
                  <a:lnTo>
                    <a:pt x="15339" y="21708"/>
                  </a:lnTo>
                  <a:lnTo>
                    <a:pt x="30508" y="12945"/>
                  </a:lnTo>
                  <a:lnTo>
                    <a:pt x="10758" y="1535"/>
                  </a:lnTo>
                  <a:lnTo>
                    <a:pt x="118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3078724" y="2959508"/>
              <a:ext cx="221150" cy="124452"/>
            </a:xfrm>
            <a:custGeom>
              <a:avLst/>
              <a:gdLst/>
              <a:ahLst/>
              <a:cxnLst/>
              <a:rect l="l" t="t" r="r" b="b"/>
              <a:pathLst>
                <a:path w="3506" h="1973" extrusionOk="0">
                  <a:moveTo>
                    <a:pt x="2805" y="57"/>
                  </a:moveTo>
                  <a:cubicBezTo>
                    <a:pt x="2850" y="57"/>
                    <a:pt x="2895" y="69"/>
                    <a:pt x="2938" y="93"/>
                  </a:cubicBezTo>
                  <a:cubicBezTo>
                    <a:pt x="3034" y="129"/>
                    <a:pt x="3083" y="190"/>
                    <a:pt x="3034" y="226"/>
                  </a:cubicBezTo>
                  <a:lnTo>
                    <a:pt x="3010" y="238"/>
                  </a:lnTo>
                  <a:cubicBezTo>
                    <a:pt x="2986" y="226"/>
                    <a:pt x="2962" y="214"/>
                    <a:pt x="2925" y="190"/>
                  </a:cubicBezTo>
                  <a:cubicBezTo>
                    <a:pt x="2841" y="153"/>
                    <a:pt x="2756" y="129"/>
                    <a:pt x="2672" y="105"/>
                  </a:cubicBezTo>
                  <a:cubicBezTo>
                    <a:pt x="2672" y="105"/>
                    <a:pt x="2672" y="93"/>
                    <a:pt x="2672" y="93"/>
                  </a:cubicBezTo>
                  <a:cubicBezTo>
                    <a:pt x="2714" y="69"/>
                    <a:pt x="2759" y="57"/>
                    <a:pt x="2805" y="57"/>
                  </a:cubicBezTo>
                  <a:close/>
                  <a:moveTo>
                    <a:pt x="254" y="1181"/>
                  </a:moveTo>
                  <a:cubicBezTo>
                    <a:pt x="315" y="1205"/>
                    <a:pt x="375" y="1229"/>
                    <a:pt x="423" y="1253"/>
                  </a:cubicBezTo>
                  <a:lnTo>
                    <a:pt x="907" y="1447"/>
                  </a:lnTo>
                  <a:cubicBezTo>
                    <a:pt x="844" y="1462"/>
                    <a:pt x="778" y="1471"/>
                    <a:pt x="712" y="1471"/>
                  </a:cubicBezTo>
                  <a:cubicBezTo>
                    <a:pt x="627" y="1471"/>
                    <a:pt x="541" y="1456"/>
                    <a:pt x="460" y="1422"/>
                  </a:cubicBezTo>
                  <a:cubicBezTo>
                    <a:pt x="303" y="1362"/>
                    <a:pt x="218" y="1265"/>
                    <a:pt x="254" y="1181"/>
                  </a:cubicBezTo>
                  <a:close/>
                  <a:moveTo>
                    <a:pt x="2179" y="96"/>
                  </a:moveTo>
                  <a:cubicBezTo>
                    <a:pt x="2391" y="96"/>
                    <a:pt x="2601" y="128"/>
                    <a:pt x="2805" y="202"/>
                  </a:cubicBezTo>
                  <a:lnTo>
                    <a:pt x="2865" y="226"/>
                  </a:lnTo>
                  <a:cubicBezTo>
                    <a:pt x="3336" y="443"/>
                    <a:pt x="3433" y="830"/>
                    <a:pt x="3095" y="1132"/>
                  </a:cubicBezTo>
                  <a:lnTo>
                    <a:pt x="2925" y="1277"/>
                  </a:lnTo>
                  <a:cubicBezTo>
                    <a:pt x="2817" y="1362"/>
                    <a:pt x="2768" y="1507"/>
                    <a:pt x="2805" y="1640"/>
                  </a:cubicBezTo>
                  <a:cubicBezTo>
                    <a:pt x="2817" y="1737"/>
                    <a:pt x="2805" y="1773"/>
                    <a:pt x="2720" y="1858"/>
                  </a:cubicBezTo>
                  <a:cubicBezTo>
                    <a:pt x="2663" y="1903"/>
                    <a:pt x="2590" y="1927"/>
                    <a:pt x="2496" y="1927"/>
                  </a:cubicBezTo>
                  <a:cubicBezTo>
                    <a:pt x="2392" y="1927"/>
                    <a:pt x="2263" y="1897"/>
                    <a:pt x="2104" y="1833"/>
                  </a:cubicBezTo>
                  <a:lnTo>
                    <a:pt x="2091" y="1833"/>
                  </a:lnTo>
                  <a:lnTo>
                    <a:pt x="1064" y="1434"/>
                  </a:lnTo>
                  <a:lnTo>
                    <a:pt x="484" y="1205"/>
                  </a:lnTo>
                  <a:cubicBezTo>
                    <a:pt x="411" y="1181"/>
                    <a:pt x="339" y="1144"/>
                    <a:pt x="278" y="1108"/>
                  </a:cubicBezTo>
                  <a:lnTo>
                    <a:pt x="242" y="1096"/>
                  </a:lnTo>
                  <a:cubicBezTo>
                    <a:pt x="145" y="1024"/>
                    <a:pt x="121" y="963"/>
                    <a:pt x="206" y="891"/>
                  </a:cubicBezTo>
                  <a:cubicBezTo>
                    <a:pt x="303" y="806"/>
                    <a:pt x="423" y="758"/>
                    <a:pt x="544" y="746"/>
                  </a:cubicBezTo>
                  <a:cubicBezTo>
                    <a:pt x="726" y="709"/>
                    <a:pt x="895" y="649"/>
                    <a:pt x="1040" y="552"/>
                  </a:cubicBezTo>
                  <a:lnTo>
                    <a:pt x="1233" y="383"/>
                  </a:lnTo>
                  <a:cubicBezTo>
                    <a:pt x="1451" y="214"/>
                    <a:pt x="1717" y="117"/>
                    <a:pt x="1983" y="105"/>
                  </a:cubicBezTo>
                  <a:cubicBezTo>
                    <a:pt x="2048" y="99"/>
                    <a:pt x="2114" y="96"/>
                    <a:pt x="2179" y="96"/>
                  </a:cubicBezTo>
                  <a:close/>
                  <a:moveTo>
                    <a:pt x="2802" y="1"/>
                  </a:moveTo>
                  <a:cubicBezTo>
                    <a:pt x="2732" y="1"/>
                    <a:pt x="2662" y="19"/>
                    <a:pt x="2599" y="57"/>
                  </a:cubicBezTo>
                  <a:cubicBezTo>
                    <a:pt x="2587" y="69"/>
                    <a:pt x="2575" y="69"/>
                    <a:pt x="2575" y="81"/>
                  </a:cubicBezTo>
                  <a:cubicBezTo>
                    <a:pt x="2450" y="57"/>
                    <a:pt x="2320" y="44"/>
                    <a:pt x="2188" y="44"/>
                  </a:cubicBezTo>
                  <a:cubicBezTo>
                    <a:pt x="2116" y="44"/>
                    <a:pt x="2043" y="48"/>
                    <a:pt x="1971" y="57"/>
                  </a:cubicBezTo>
                  <a:cubicBezTo>
                    <a:pt x="1668" y="69"/>
                    <a:pt x="1390" y="177"/>
                    <a:pt x="1149" y="359"/>
                  </a:cubicBezTo>
                  <a:lnTo>
                    <a:pt x="967" y="516"/>
                  </a:lnTo>
                  <a:cubicBezTo>
                    <a:pt x="822" y="600"/>
                    <a:pt x="665" y="661"/>
                    <a:pt x="496" y="697"/>
                  </a:cubicBezTo>
                  <a:cubicBezTo>
                    <a:pt x="363" y="709"/>
                    <a:pt x="230" y="770"/>
                    <a:pt x="133" y="854"/>
                  </a:cubicBezTo>
                  <a:cubicBezTo>
                    <a:pt x="0" y="963"/>
                    <a:pt x="73" y="1060"/>
                    <a:pt x="182" y="1132"/>
                  </a:cubicBezTo>
                  <a:cubicBezTo>
                    <a:pt x="109" y="1253"/>
                    <a:pt x="194" y="1386"/>
                    <a:pt x="399" y="1471"/>
                  </a:cubicBezTo>
                  <a:cubicBezTo>
                    <a:pt x="496" y="1507"/>
                    <a:pt x="596" y="1525"/>
                    <a:pt x="695" y="1525"/>
                  </a:cubicBezTo>
                  <a:cubicBezTo>
                    <a:pt x="795" y="1525"/>
                    <a:pt x="895" y="1507"/>
                    <a:pt x="992" y="1471"/>
                  </a:cubicBezTo>
                  <a:lnTo>
                    <a:pt x="2043" y="1870"/>
                  </a:lnTo>
                  <a:cubicBezTo>
                    <a:pt x="2126" y="1900"/>
                    <a:pt x="2313" y="1973"/>
                    <a:pt x="2498" y="1973"/>
                  </a:cubicBezTo>
                  <a:cubicBezTo>
                    <a:pt x="2609" y="1973"/>
                    <a:pt x="2719" y="1947"/>
                    <a:pt x="2805" y="1870"/>
                  </a:cubicBezTo>
                  <a:cubicBezTo>
                    <a:pt x="2889" y="1821"/>
                    <a:pt x="2925" y="1725"/>
                    <a:pt x="2901" y="1628"/>
                  </a:cubicBezTo>
                  <a:cubicBezTo>
                    <a:pt x="2877" y="1507"/>
                    <a:pt x="2913" y="1386"/>
                    <a:pt x="3010" y="1302"/>
                  </a:cubicBezTo>
                  <a:lnTo>
                    <a:pt x="3179" y="1169"/>
                  </a:lnTo>
                  <a:cubicBezTo>
                    <a:pt x="3506" y="878"/>
                    <a:pt x="3457" y="516"/>
                    <a:pt x="3083" y="274"/>
                  </a:cubicBezTo>
                  <a:lnTo>
                    <a:pt x="3107" y="262"/>
                  </a:lnTo>
                  <a:cubicBezTo>
                    <a:pt x="3191" y="190"/>
                    <a:pt x="3131" y="93"/>
                    <a:pt x="2986" y="44"/>
                  </a:cubicBezTo>
                  <a:cubicBezTo>
                    <a:pt x="2928" y="16"/>
                    <a:pt x="2865" y="1"/>
                    <a:pt x="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3247958" y="2982090"/>
              <a:ext cx="115936" cy="67178"/>
            </a:xfrm>
            <a:custGeom>
              <a:avLst/>
              <a:gdLst/>
              <a:ahLst/>
              <a:cxnLst/>
              <a:rect l="l" t="t" r="r" b="b"/>
              <a:pathLst>
                <a:path w="1838" h="1065" extrusionOk="0">
                  <a:moveTo>
                    <a:pt x="919" y="1"/>
                  </a:moveTo>
                  <a:cubicBezTo>
                    <a:pt x="412" y="1"/>
                    <a:pt x="1" y="230"/>
                    <a:pt x="1" y="533"/>
                  </a:cubicBezTo>
                  <a:cubicBezTo>
                    <a:pt x="1" y="823"/>
                    <a:pt x="412" y="1064"/>
                    <a:pt x="919" y="1064"/>
                  </a:cubicBezTo>
                  <a:cubicBezTo>
                    <a:pt x="1427" y="1064"/>
                    <a:pt x="1838" y="823"/>
                    <a:pt x="1838" y="533"/>
                  </a:cubicBezTo>
                  <a:cubicBezTo>
                    <a:pt x="1838" y="230"/>
                    <a:pt x="1427" y="1"/>
                    <a:pt x="919"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3263980" y="2992750"/>
              <a:ext cx="54184" cy="35954"/>
            </a:xfrm>
            <a:custGeom>
              <a:avLst/>
              <a:gdLst/>
              <a:ahLst/>
              <a:cxnLst/>
              <a:rect l="l" t="t" r="r" b="b"/>
              <a:pathLst>
                <a:path w="859" h="570" extrusionOk="0">
                  <a:moveTo>
                    <a:pt x="593" y="1"/>
                  </a:moveTo>
                  <a:lnTo>
                    <a:pt x="508" y="49"/>
                  </a:lnTo>
                  <a:lnTo>
                    <a:pt x="689" y="110"/>
                  </a:lnTo>
                  <a:lnTo>
                    <a:pt x="206" y="400"/>
                  </a:lnTo>
                  <a:lnTo>
                    <a:pt x="73" y="315"/>
                  </a:lnTo>
                  <a:lnTo>
                    <a:pt x="1" y="351"/>
                  </a:lnTo>
                  <a:lnTo>
                    <a:pt x="363" y="569"/>
                  </a:lnTo>
                  <a:lnTo>
                    <a:pt x="436" y="521"/>
                  </a:lnTo>
                  <a:lnTo>
                    <a:pt x="291" y="448"/>
                  </a:lnTo>
                  <a:lnTo>
                    <a:pt x="859" y="122"/>
                  </a:lnTo>
                  <a:lnTo>
                    <a:pt x="774" y="73"/>
                  </a:lnTo>
                  <a:lnTo>
                    <a:pt x="593"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3296023" y="3011862"/>
              <a:ext cx="59482" cy="36648"/>
            </a:xfrm>
            <a:custGeom>
              <a:avLst/>
              <a:gdLst/>
              <a:ahLst/>
              <a:cxnLst/>
              <a:rect l="l" t="t" r="r" b="b"/>
              <a:pathLst>
                <a:path w="943" h="581" extrusionOk="0">
                  <a:moveTo>
                    <a:pt x="605" y="0"/>
                  </a:moveTo>
                  <a:lnTo>
                    <a:pt x="520" y="48"/>
                  </a:lnTo>
                  <a:cubicBezTo>
                    <a:pt x="568" y="61"/>
                    <a:pt x="617" y="73"/>
                    <a:pt x="653" y="85"/>
                  </a:cubicBezTo>
                  <a:cubicBezTo>
                    <a:pt x="701" y="97"/>
                    <a:pt x="725" y="109"/>
                    <a:pt x="762" y="121"/>
                  </a:cubicBezTo>
                  <a:cubicBezTo>
                    <a:pt x="798" y="145"/>
                    <a:pt x="810" y="169"/>
                    <a:pt x="822" y="194"/>
                  </a:cubicBezTo>
                  <a:cubicBezTo>
                    <a:pt x="822" y="218"/>
                    <a:pt x="810" y="242"/>
                    <a:pt x="774" y="266"/>
                  </a:cubicBezTo>
                  <a:cubicBezTo>
                    <a:pt x="750" y="278"/>
                    <a:pt x="725" y="278"/>
                    <a:pt x="689" y="290"/>
                  </a:cubicBezTo>
                  <a:cubicBezTo>
                    <a:pt x="665" y="290"/>
                    <a:pt x="617" y="302"/>
                    <a:pt x="556" y="302"/>
                  </a:cubicBezTo>
                  <a:lnTo>
                    <a:pt x="73" y="302"/>
                  </a:lnTo>
                  <a:lnTo>
                    <a:pt x="0" y="351"/>
                  </a:lnTo>
                  <a:lnTo>
                    <a:pt x="399" y="580"/>
                  </a:lnTo>
                  <a:lnTo>
                    <a:pt x="472" y="532"/>
                  </a:lnTo>
                  <a:lnTo>
                    <a:pt x="169" y="363"/>
                  </a:lnTo>
                  <a:lnTo>
                    <a:pt x="641" y="363"/>
                  </a:lnTo>
                  <a:cubicBezTo>
                    <a:pt x="701" y="351"/>
                    <a:pt x="737" y="351"/>
                    <a:pt x="774" y="339"/>
                  </a:cubicBezTo>
                  <a:cubicBezTo>
                    <a:pt x="810" y="339"/>
                    <a:pt x="834" y="326"/>
                    <a:pt x="858" y="302"/>
                  </a:cubicBezTo>
                  <a:cubicBezTo>
                    <a:pt x="919" y="278"/>
                    <a:pt x="943" y="242"/>
                    <a:pt x="931" y="194"/>
                  </a:cubicBezTo>
                  <a:cubicBezTo>
                    <a:pt x="931" y="157"/>
                    <a:pt x="895" y="121"/>
                    <a:pt x="834" y="85"/>
                  </a:cubicBezTo>
                  <a:cubicBezTo>
                    <a:pt x="798" y="61"/>
                    <a:pt x="774" y="48"/>
                    <a:pt x="737" y="36"/>
                  </a:cubicBezTo>
                  <a:cubicBezTo>
                    <a:pt x="701" y="24"/>
                    <a:pt x="653" y="12"/>
                    <a:pt x="60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3428673" y="3086545"/>
              <a:ext cx="618349" cy="356892"/>
            </a:xfrm>
            <a:custGeom>
              <a:avLst/>
              <a:gdLst/>
              <a:ahLst/>
              <a:cxnLst/>
              <a:rect l="l" t="t" r="r" b="b"/>
              <a:pathLst>
                <a:path w="9803" h="5658" extrusionOk="0">
                  <a:moveTo>
                    <a:pt x="1028" y="1"/>
                  </a:moveTo>
                  <a:lnTo>
                    <a:pt x="0" y="593"/>
                  </a:lnTo>
                  <a:lnTo>
                    <a:pt x="8775" y="5657"/>
                  </a:lnTo>
                  <a:lnTo>
                    <a:pt x="9803" y="5065"/>
                  </a:lnTo>
                  <a:lnTo>
                    <a:pt x="10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3332607" y="3146027"/>
              <a:ext cx="846311" cy="488788"/>
            </a:xfrm>
            <a:custGeom>
              <a:avLst/>
              <a:gdLst/>
              <a:ahLst/>
              <a:cxnLst/>
              <a:rect l="l" t="t" r="r" b="b"/>
              <a:pathLst>
                <a:path w="13417" h="7749" extrusionOk="0">
                  <a:moveTo>
                    <a:pt x="907" y="0"/>
                  </a:moveTo>
                  <a:lnTo>
                    <a:pt x="0" y="532"/>
                  </a:lnTo>
                  <a:lnTo>
                    <a:pt x="12510" y="7748"/>
                  </a:lnTo>
                  <a:lnTo>
                    <a:pt x="13417" y="7228"/>
                  </a:lnTo>
                  <a:lnTo>
                    <a:pt x="9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2750157" y="3216168"/>
              <a:ext cx="1443276" cy="833380"/>
            </a:xfrm>
            <a:custGeom>
              <a:avLst/>
              <a:gdLst/>
              <a:ahLst/>
              <a:cxnLst/>
              <a:rect l="l" t="t" r="r" b="b"/>
              <a:pathLst>
                <a:path w="22881" h="13212" extrusionOk="0">
                  <a:moveTo>
                    <a:pt x="8038" y="0"/>
                  </a:moveTo>
                  <a:lnTo>
                    <a:pt x="0" y="4642"/>
                  </a:lnTo>
                  <a:lnTo>
                    <a:pt x="14843" y="13211"/>
                  </a:lnTo>
                  <a:lnTo>
                    <a:pt x="22880" y="8570"/>
                  </a:lnTo>
                  <a:lnTo>
                    <a:pt x="80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2771477" y="3491374"/>
              <a:ext cx="1176458" cy="417888"/>
            </a:xfrm>
            <a:custGeom>
              <a:avLst/>
              <a:gdLst/>
              <a:ahLst/>
              <a:cxnLst/>
              <a:rect l="l" t="t" r="r" b="b"/>
              <a:pathLst>
                <a:path w="18651" h="6625" extrusionOk="0">
                  <a:moveTo>
                    <a:pt x="25" y="1"/>
                  </a:moveTo>
                  <a:lnTo>
                    <a:pt x="0" y="73"/>
                  </a:lnTo>
                  <a:lnTo>
                    <a:pt x="10456" y="1403"/>
                  </a:lnTo>
                  <a:lnTo>
                    <a:pt x="10456" y="4920"/>
                  </a:lnTo>
                  <a:lnTo>
                    <a:pt x="10576" y="4920"/>
                  </a:lnTo>
                  <a:lnTo>
                    <a:pt x="10576" y="3711"/>
                  </a:lnTo>
                  <a:lnTo>
                    <a:pt x="18167" y="4437"/>
                  </a:lnTo>
                  <a:lnTo>
                    <a:pt x="18530" y="6624"/>
                  </a:lnTo>
                  <a:lnTo>
                    <a:pt x="18650" y="6612"/>
                  </a:lnTo>
                  <a:lnTo>
                    <a:pt x="18276" y="4376"/>
                  </a:lnTo>
                  <a:lnTo>
                    <a:pt x="10576" y="3651"/>
                  </a:lnTo>
                  <a:lnTo>
                    <a:pt x="10576" y="1342"/>
                  </a:lnTo>
                  <a:lnTo>
                    <a:pt x="25" y="1"/>
                  </a:ln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3206012" y="3352226"/>
              <a:ext cx="133535" cy="69638"/>
            </a:xfrm>
            <a:custGeom>
              <a:avLst/>
              <a:gdLst/>
              <a:ahLst/>
              <a:cxnLst/>
              <a:rect l="l" t="t" r="r" b="b"/>
              <a:pathLst>
                <a:path w="2117" h="1104" extrusionOk="0">
                  <a:moveTo>
                    <a:pt x="1059" y="67"/>
                  </a:moveTo>
                  <a:cubicBezTo>
                    <a:pt x="1264" y="67"/>
                    <a:pt x="1469" y="116"/>
                    <a:pt x="1657" y="212"/>
                  </a:cubicBezTo>
                  <a:cubicBezTo>
                    <a:pt x="1983" y="394"/>
                    <a:pt x="1983" y="708"/>
                    <a:pt x="1657" y="901"/>
                  </a:cubicBezTo>
                  <a:cubicBezTo>
                    <a:pt x="1469" y="992"/>
                    <a:pt x="1264" y="1037"/>
                    <a:pt x="1059" y="1037"/>
                  </a:cubicBezTo>
                  <a:cubicBezTo>
                    <a:pt x="853" y="1037"/>
                    <a:pt x="648" y="992"/>
                    <a:pt x="460" y="901"/>
                  </a:cubicBezTo>
                  <a:cubicBezTo>
                    <a:pt x="134" y="708"/>
                    <a:pt x="134" y="394"/>
                    <a:pt x="460" y="212"/>
                  </a:cubicBezTo>
                  <a:cubicBezTo>
                    <a:pt x="648" y="116"/>
                    <a:pt x="853" y="67"/>
                    <a:pt x="1059" y="67"/>
                  </a:cubicBezTo>
                  <a:close/>
                  <a:moveTo>
                    <a:pt x="1059" y="1"/>
                  </a:moveTo>
                  <a:cubicBezTo>
                    <a:pt x="826" y="1"/>
                    <a:pt x="593" y="55"/>
                    <a:pt x="376" y="164"/>
                  </a:cubicBezTo>
                  <a:cubicBezTo>
                    <a:pt x="1" y="382"/>
                    <a:pt x="1" y="732"/>
                    <a:pt x="376" y="950"/>
                  </a:cubicBezTo>
                  <a:cubicBezTo>
                    <a:pt x="593" y="1052"/>
                    <a:pt x="826" y="1104"/>
                    <a:pt x="1059" y="1104"/>
                  </a:cubicBezTo>
                  <a:cubicBezTo>
                    <a:pt x="1291" y="1104"/>
                    <a:pt x="1524" y="1052"/>
                    <a:pt x="1741" y="950"/>
                  </a:cubicBezTo>
                  <a:cubicBezTo>
                    <a:pt x="2116" y="732"/>
                    <a:pt x="2116" y="382"/>
                    <a:pt x="1741" y="164"/>
                  </a:cubicBezTo>
                  <a:cubicBezTo>
                    <a:pt x="1524" y="55"/>
                    <a:pt x="1291" y="1"/>
                    <a:pt x="1059" y="1"/>
                  </a:cubicBezTo>
                  <a:close/>
                </a:path>
              </a:pathLst>
            </a:custGeom>
            <a:solidFill>
              <a:srgbClr val="2C4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3070334" y="3764308"/>
              <a:ext cx="541394" cy="311918"/>
            </a:xfrm>
            <a:custGeom>
              <a:avLst/>
              <a:gdLst/>
              <a:ahLst/>
              <a:cxnLst/>
              <a:rect l="l" t="t" r="r" b="b"/>
              <a:pathLst>
                <a:path w="8583" h="4945" extrusionOk="0">
                  <a:moveTo>
                    <a:pt x="883" y="1"/>
                  </a:moveTo>
                  <a:lnTo>
                    <a:pt x="0" y="509"/>
                  </a:lnTo>
                  <a:lnTo>
                    <a:pt x="7700" y="4944"/>
                  </a:lnTo>
                  <a:lnTo>
                    <a:pt x="8582" y="4449"/>
                  </a:lnTo>
                  <a:lnTo>
                    <a:pt x="8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2649487" y="3589711"/>
              <a:ext cx="889014" cy="513955"/>
            </a:xfrm>
            <a:custGeom>
              <a:avLst/>
              <a:gdLst/>
              <a:ahLst/>
              <a:cxnLst/>
              <a:rect l="l" t="t" r="r" b="b"/>
              <a:pathLst>
                <a:path w="14094" h="8148" extrusionOk="0">
                  <a:moveTo>
                    <a:pt x="279" y="1"/>
                  </a:moveTo>
                  <a:lnTo>
                    <a:pt x="1" y="170"/>
                  </a:lnTo>
                  <a:lnTo>
                    <a:pt x="13804" y="8148"/>
                  </a:lnTo>
                  <a:lnTo>
                    <a:pt x="14094" y="7978"/>
                  </a:lnTo>
                  <a:lnTo>
                    <a:pt x="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2833986" y="3630963"/>
              <a:ext cx="107547" cy="56328"/>
            </a:xfrm>
            <a:custGeom>
              <a:avLst/>
              <a:gdLst/>
              <a:ahLst/>
              <a:cxnLst/>
              <a:rect l="l" t="t" r="r" b="b"/>
              <a:pathLst>
                <a:path w="1705" h="893" extrusionOk="0">
                  <a:moveTo>
                    <a:pt x="859" y="1"/>
                  </a:moveTo>
                  <a:cubicBezTo>
                    <a:pt x="663" y="1"/>
                    <a:pt x="469" y="49"/>
                    <a:pt x="291" y="145"/>
                  </a:cubicBezTo>
                  <a:cubicBezTo>
                    <a:pt x="1" y="326"/>
                    <a:pt x="13" y="604"/>
                    <a:pt x="327" y="773"/>
                  </a:cubicBezTo>
                  <a:cubicBezTo>
                    <a:pt x="487" y="853"/>
                    <a:pt x="664" y="893"/>
                    <a:pt x="842" y="893"/>
                  </a:cubicBezTo>
                  <a:cubicBezTo>
                    <a:pt x="1039" y="893"/>
                    <a:pt x="1237" y="844"/>
                    <a:pt x="1415" y="749"/>
                  </a:cubicBezTo>
                  <a:cubicBezTo>
                    <a:pt x="1705" y="568"/>
                    <a:pt x="1681" y="290"/>
                    <a:pt x="1378" y="121"/>
                  </a:cubicBezTo>
                  <a:cubicBezTo>
                    <a:pt x="1212" y="40"/>
                    <a:pt x="1035" y="1"/>
                    <a:pt x="859"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2850008" y="3640803"/>
              <a:ext cx="70962" cy="37720"/>
            </a:xfrm>
            <a:custGeom>
              <a:avLst/>
              <a:gdLst/>
              <a:ahLst/>
              <a:cxnLst/>
              <a:rect l="l" t="t" r="r" b="b"/>
              <a:pathLst>
                <a:path w="1125" h="598" extrusionOk="0">
                  <a:moveTo>
                    <a:pt x="278" y="1"/>
                  </a:moveTo>
                  <a:cubicBezTo>
                    <a:pt x="254" y="13"/>
                    <a:pt x="242" y="25"/>
                    <a:pt x="218" y="37"/>
                  </a:cubicBezTo>
                  <a:cubicBezTo>
                    <a:pt x="0" y="170"/>
                    <a:pt x="25" y="375"/>
                    <a:pt x="254" y="508"/>
                  </a:cubicBezTo>
                  <a:cubicBezTo>
                    <a:pt x="378" y="567"/>
                    <a:pt x="514" y="598"/>
                    <a:pt x="649" y="598"/>
                  </a:cubicBezTo>
                  <a:cubicBezTo>
                    <a:pt x="791" y="598"/>
                    <a:pt x="934" y="564"/>
                    <a:pt x="1064" y="496"/>
                  </a:cubicBezTo>
                  <a:cubicBezTo>
                    <a:pt x="1088" y="484"/>
                    <a:pt x="1100" y="472"/>
                    <a:pt x="1124" y="448"/>
                  </a:cubicBezTo>
                  <a:cubicBezTo>
                    <a:pt x="1016" y="351"/>
                    <a:pt x="895" y="267"/>
                    <a:pt x="762" y="206"/>
                  </a:cubicBezTo>
                  <a:cubicBezTo>
                    <a:pt x="617" y="122"/>
                    <a:pt x="448" y="49"/>
                    <a:pt x="278"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2853792" y="3655311"/>
              <a:ext cx="44280" cy="23402"/>
            </a:xfrm>
            <a:custGeom>
              <a:avLst/>
              <a:gdLst/>
              <a:ahLst/>
              <a:cxnLst/>
              <a:rect l="l" t="t" r="r" b="b"/>
              <a:pathLst>
                <a:path w="702" h="371" extrusionOk="0">
                  <a:moveTo>
                    <a:pt x="13" y="0"/>
                  </a:moveTo>
                  <a:lnTo>
                    <a:pt x="13" y="0"/>
                  </a:lnTo>
                  <a:cubicBezTo>
                    <a:pt x="1" y="121"/>
                    <a:pt x="85" y="230"/>
                    <a:pt x="194" y="278"/>
                  </a:cubicBezTo>
                  <a:cubicBezTo>
                    <a:pt x="319" y="336"/>
                    <a:pt x="458" y="371"/>
                    <a:pt x="595" y="371"/>
                  </a:cubicBezTo>
                  <a:cubicBezTo>
                    <a:pt x="631" y="371"/>
                    <a:pt x="667" y="368"/>
                    <a:pt x="702" y="363"/>
                  </a:cubicBezTo>
                  <a:cubicBezTo>
                    <a:pt x="666" y="254"/>
                    <a:pt x="581" y="170"/>
                    <a:pt x="472" y="121"/>
                  </a:cubicBezTo>
                  <a:cubicBezTo>
                    <a:pt x="327" y="49"/>
                    <a:pt x="170" y="13"/>
                    <a:pt x="13" y="0"/>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2914030" y="3653229"/>
              <a:ext cx="16842" cy="11291"/>
            </a:xfrm>
            <a:custGeom>
              <a:avLst/>
              <a:gdLst/>
              <a:ahLst/>
              <a:cxnLst/>
              <a:rect l="l" t="t" r="r" b="b"/>
              <a:pathLst>
                <a:path w="267" h="179" extrusionOk="0">
                  <a:moveTo>
                    <a:pt x="13" y="0"/>
                  </a:moveTo>
                  <a:cubicBezTo>
                    <a:pt x="10" y="0"/>
                    <a:pt x="7" y="3"/>
                    <a:pt x="1" y="9"/>
                  </a:cubicBezTo>
                  <a:lnTo>
                    <a:pt x="1" y="21"/>
                  </a:lnTo>
                  <a:lnTo>
                    <a:pt x="158" y="166"/>
                  </a:lnTo>
                  <a:cubicBezTo>
                    <a:pt x="170" y="178"/>
                    <a:pt x="182" y="178"/>
                    <a:pt x="194" y="178"/>
                  </a:cubicBezTo>
                  <a:cubicBezTo>
                    <a:pt x="194" y="166"/>
                    <a:pt x="206" y="166"/>
                    <a:pt x="194" y="154"/>
                  </a:cubicBezTo>
                  <a:lnTo>
                    <a:pt x="73" y="46"/>
                  </a:lnTo>
                  <a:lnTo>
                    <a:pt x="73" y="46"/>
                  </a:lnTo>
                  <a:lnTo>
                    <a:pt x="230" y="82"/>
                  </a:lnTo>
                  <a:cubicBezTo>
                    <a:pt x="242" y="82"/>
                    <a:pt x="255" y="82"/>
                    <a:pt x="255" y="70"/>
                  </a:cubicBezTo>
                  <a:cubicBezTo>
                    <a:pt x="267" y="70"/>
                    <a:pt x="255" y="58"/>
                    <a:pt x="242" y="58"/>
                  </a:cubicBezTo>
                  <a:lnTo>
                    <a:pt x="25" y="9"/>
                  </a:lnTo>
                  <a:cubicBezTo>
                    <a:pt x="19" y="3"/>
                    <a:pt x="16" y="0"/>
                    <a:pt x="13"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2876689" y="3634748"/>
              <a:ext cx="19869" cy="9209"/>
            </a:xfrm>
            <a:custGeom>
              <a:avLst/>
              <a:gdLst/>
              <a:ahLst/>
              <a:cxnLst/>
              <a:rect l="l" t="t" r="r" b="b"/>
              <a:pathLst>
                <a:path w="315" h="146" extrusionOk="0">
                  <a:moveTo>
                    <a:pt x="182" y="0"/>
                  </a:moveTo>
                  <a:cubicBezTo>
                    <a:pt x="170" y="12"/>
                    <a:pt x="170" y="24"/>
                    <a:pt x="170" y="24"/>
                  </a:cubicBezTo>
                  <a:lnTo>
                    <a:pt x="242" y="109"/>
                  </a:lnTo>
                  <a:lnTo>
                    <a:pt x="242" y="109"/>
                  </a:lnTo>
                  <a:lnTo>
                    <a:pt x="37" y="48"/>
                  </a:lnTo>
                  <a:cubicBezTo>
                    <a:pt x="31" y="42"/>
                    <a:pt x="25" y="39"/>
                    <a:pt x="19" y="39"/>
                  </a:cubicBezTo>
                  <a:cubicBezTo>
                    <a:pt x="13" y="39"/>
                    <a:pt x="6" y="42"/>
                    <a:pt x="0" y="48"/>
                  </a:cubicBezTo>
                  <a:cubicBezTo>
                    <a:pt x="0" y="48"/>
                    <a:pt x="0" y="61"/>
                    <a:pt x="0" y="61"/>
                  </a:cubicBezTo>
                  <a:lnTo>
                    <a:pt x="25" y="61"/>
                  </a:lnTo>
                  <a:lnTo>
                    <a:pt x="291" y="145"/>
                  </a:lnTo>
                  <a:lnTo>
                    <a:pt x="315" y="145"/>
                  </a:lnTo>
                  <a:lnTo>
                    <a:pt x="315" y="133"/>
                  </a:lnTo>
                  <a:lnTo>
                    <a:pt x="206" y="0"/>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2761574" y="3589332"/>
              <a:ext cx="103762" cy="54247"/>
            </a:xfrm>
            <a:custGeom>
              <a:avLst/>
              <a:gdLst/>
              <a:ahLst/>
              <a:cxnLst/>
              <a:rect l="l" t="t" r="r" b="b"/>
              <a:pathLst>
                <a:path w="1645" h="860" extrusionOk="0">
                  <a:moveTo>
                    <a:pt x="822" y="1"/>
                  </a:moveTo>
                  <a:cubicBezTo>
                    <a:pt x="641" y="1"/>
                    <a:pt x="460" y="43"/>
                    <a:pt x="290" y="128"/>
                  </a:cubicBezTo>
                  <a:cubicBezTo>
                    <a:pt x="0" y="297"/>
                    <a:pt x="0" y="563"/>
                    <a:pt x="290" y="732"/>
                  </a:cubicBezTo>
                  <a:cubicBezTo>
                    <a:pt x="460" y="817"/>
                    <a:pt x="641" y="859"/>
                    <a:pt x="822" y="859"/>
                  </a:cubicBezTo>
                  <a:cubicBezTo>
                    <a:pt x="1004" y="859"/>
                    <a:pt x="1185" y="817"/>
                    <a:pt x="1354" y="732"/>
                  </a:cubicBezTo>
                  <a:cubicBezTo>
                    <a:pt x="1644" y="563"/>
                    <a:pt x="1644" y="297"/>
                    <a:pt x="1354" y="128"/>
                  </a:cubicBezTo>
                  <a:cubicBezTo>
                    <a:pt x="1185" y="43"/>
                    <a:pt x="1004" y="1"/>
                    <a:pt x="822" y="1"/>
                  </a:cubicBezTo>
                  <a:close/>
                </a:path>
              </a:pathLst>
            </a:custGeom>
            <a:solidFill>
              <a:srgbClr val="FE3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2790526" y="3598226"/>
              <a:ext cx="61059" cy="31980"/>
            </a:xfrm>
            <a:custGeom>
              <a:avLst/>
              <a:gdLst/>
              <a:ahLst/>
              <a:cxnLst/>
              <a:rect l="l" t="t" r="r" b="b"/>
              <a:pathLst>
                <a:path w="968" h="507" extrusionOk="0">
                  <a:moveTo>
                    <a:pt x="302" y="0"/>
                  </a:moveTo>
                  <a:cubicBezTo>
                    <a:pt x="142" y="0"/>
                    <a:pt x="1" y="96"/>
                    <a:pt x="1" y="229"/>
                  </a:cubicBezTo>
                  <a:cubicBezTo>
                    <a:pt x="1" y="313"/>
                    <a:pt x="13" y="398"/>
                    <a:pt x="61" y="470"/>
                  </a:cubicBezTo>
                  <a:cubicBezTo>
                    <a:pt x="194" y="494"/>
                    <a:pt x="327" y="507"/>
                    <a:pt x="472" y="507"/>
                  </a:cubicBezTo>
                  <a:cubicBezTo>
                    <a:pt x="774" y="494"/>
                    <a:pt x="968" y="362"/>
                    <a:pt x="823" y="253"/>
                  </a:cubicBezTo>
                  <a:cubicBezTo>
                    <a:pt x="765" y="211"/>
                    <a:pt x="690" y="193"/>
                    <a:pt x="618" y="193"/>
                  </a:cubicBezTo>
                  <a:cubicBezTo>
                    <a:pt x="584" y="193"/>
                    <a:pt x="551" y="197"/>
                    <a:pt x="520" y="204"/>
                  </a:cubicBezTo>
                  <a:cubicBezTo>
                    <a:pt x="532" y="168"/>
                    <a:pt x="569" y="84"/>
                    <a:pt x="436" y="23"/>
                  </a:cubicBezTo>
                  <a:cubicBezTo>
                    <a:pt x="391" y="7"/>
                    <a:pt x="346" y="0"/>
                    <a:pt x="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2684557" y="3544737"/>
              <a:ext cx="107547" cy="55761"/>
            </a:xfrm>
            <a:custGeom>
              <a:avLst/>
              <a:gdLst/>
              <a:ahLst/>
              <a:cxnLst/>
              <a:rect l="l" t="t" r="r" b="b"/>
              <a:pathLst>
                <a:path w="1705" h="884" extrusionOk="0">
                  <a:moveTo>
                    <a:pt x="843" y="0"/>
                  </a:moveTo>
                  <a:cubicBezTo>
                    <a:pt x="669" y="0"/>
                    <a:pt x="496" y="37"/>
                    <a:pt x="339" y="110"/>
                  </a:cubicBezTo>
                  <a:cubicBezTo>
                    <a:pt x="25" y="279"/>
                    <a:pt x="1" y="557"/>
                    <a:pt x="279" y="738"/>
                  </a:cubicBezTo>
                  <a:cubicBezTo>
                    <a:pt x="460" y="835"/>
                    <a:pt x="658" y="884"/>
                    <a:pt x="858" y="884"/>
                  </a:cubicBezTo>
                  <a:cubicBezTo>
                    <a:pt x="1030" y="884"/>
                    <a:pt x="1204" y="847"/>
                    <a:pt x="1366" y="774"/>
                  </a:cubicBezTo>
                  <a:cubicBezTo>
                    <a:pt x="1669" y="605"/>
                    <a:pt x="1705" y="327"/>
                    <a:pt x="1427" y="146"/>
                  </a:cubicBezTo>
                  <a:cubicBezTo>
                    <a:pt x="1245" y="49"/>
                    <a:pt x="1043" y="0"/>
                    <a:pt x="843" y="0"/>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2705877" y="3560380"/>
              <a:ext cx="27565" cy="14256"/>
            </a:xfrm>
            <a:custGeom>
              <a:avLst/>
              <a:gdLst/>
              <a:ahLst/>
              <a:cxnLst/>
              <a:rect l="l" t="t" r="r" b="b"/>
              <a:pathLst>
                <a:path w="437" h="226" extrusionOk="0">
                  <a:moveTo>
                    <a:pt x="315" y="1"/>
                  </a:moveTo>
                  <a:cubicBezTo>
                    <a:pt x="291" y="1"/>
                    <a:pt x="267" y="7"/>
                    <a:pt x="243" y="19"/>
                  </a:cubicBezTo>
                  <a:lnTo>
                    <a:pt x="49" y="115"/>
                  </a:lnTo>
                  <a:cubicBezTo>
                    <a:pt x="1" y="140"/>
                    <a:pt x="1" y="176"/>
                    <a:pt x="37" y="212"/>
                  </a:cubicBezTo>
                  <a:cubicBezTo>
                    <a:pt x="60" y="221"/>
                    <a:pt x="82" y="225"/>
                    <a:pt x="103" y="225"/>
                  </a:cubicBezTo>
                  <a:cubicBezTo>
                    <a:pt x="136" y="225"/>
                    <a:pt x="169" y="215"/>
                    <a:pt x="206" y="200"/>
                  </a:cubicBezTo>
                  <a:lnTo>
                    <a:pt x="388" y="103"/>
                  </a:lnTo>
                  <a:cubicBezTo>
                    <a:pt x="424" y="79"/>
                    <a:pt x="436" y="43"/>
                    <a:pt x="388" y="19"/>
                  </a:cubicBezTo>
                  <a:cubicBezTo>
                    <a:pt x="364" y="7"/>
                    <a:pt x="33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2718871" y="3562524"/>
              <a:ext cx="48065" cy="25357"/>
            </a:xfrm>
            <a:custGeom>
              <a:avLst/>
              <a:gdLst/>
              <a:ahLst/>
              <a:cxnLst/>
              <a:rect l="l" t="t" r="r" b="b"/>
              <a:pathLst>
                <a:path w="762" h="402" extrusionOk="0">
                  <a:moveTo>
                    <a:pt x="681" y="1"/>
                  </a:moveTo>
                  <a:cubicBezTo>
                    <a:pt x="661" y="1"/>
                    <a:pt x="643" y="7"/>
                    <a:pt x="629" y="21"/>
                  </a:cubicBezTo>
                  <a:cubicBezTo>
                    <a:pt x="617" y="21"/>
                    <a:pt x="617" y="33"/>
                    <a:pt x="605" y="33"/>
                  </a:cubicBezTo>
                  <a:lnTo>
                    <a:pt x="532" y="33"/>
                  </a:lnTo>
                  <a:lnTo>
                    <a:pt x="351" y="45"/>
                  </a:lnTo>
                  <a:cubicBezTo>
                    <a:pt x="315" y="45"/>
                    <a:pt x="291" y="57"/>
                    <a:pt x="266" y="69"/>
                  </a:cubicBezTo>
                  <a:lnTo>
                    <a:pt x="254" y="69"/>
                  </a:lnTo>
                  <a:lnTo>
                    <a:pt x="25" y="190"/>
                  </a:lnTo>
                  <a:cubicBezTo>
                    <a:pt x="0" y="202"/>
                    <a:pt x="0" y="214"/>
                    <a:pt x="25" y="227"/>
                  </a:cubicBezTo>
                  <a:lnTo>
                    <a:pt x="266" y="384"/>
                  </a:lnTo>
                  <a:cubicBezTo>
                    <a:pt x="284" y="396"/>
                    <a:pt x="300" y="402"/>
                    <a:pt x="315" y="402"/>
                  </a:cubicBezTo>
                  <a:cubicBezTo>
                    <a:pt x="330" y="402"/>
                    <a:pt x="345" y="396"/>
                    <a:pt x="363" y="384"/>
                  </a:cubicBezTo>
                  <a:cubicBezTo>
                    <a:pt x="375" y="384"/>
                    <a:pt x="375" y="372"/>
                    <a:pt x="387" y="372"/>
                  </a:cubicBezTo>
                  <a:lnTo>
                    <a:pt x="460" y="372"/>
                  </a:lnTo>
                  <a:cubicBezTo>
                    <a:pt x="472" y="359"/>
                    <a:pt x="484" y="359"/>
                    <a:pt x="484" y="347"/>
                  </a:cubicBezTo>
                  <a:cubicBezTo>
                    <a:pt x="508" y="347"/>
                    <a:pt x="532" y="347"/>
                    <a:pt x="556" y="335"/>
                  </a:cubicBezTo>
                  <a:cubicBezTo>
                    <a:pt x="581" y="335"/>
                    <a:pt x="593" y="311"/>
                    <a:pt x="581" y="299"/>
                  </a:cubicBezTo>
                  <a:cubicBezTo>
                    <a:pt x="605" y="299"/>
                    <a:pt x="641" y="299"/>
                    <a:pt x="665" y="287"/>
                  </a:cubicBezTo>
                  <a:cubicBezTo>
                    <a:pt x="689" y="275"/>
                    <a:pt x="701" y="251"/>
                    <a:pt x="665" y="227"/>
                  </a:cubicBezTo>
                  <a:lnTo>
                    <a:pt x="520" y="142"/>
                  </a:lnTo>
                  <a:lnTo>
                    <a:pt x="629" y="130"/>
                  </a:lnTo>
                  <a:cubicBezTo>
                    <a:pt x="653" y="118"/>
                    <a:pt x="665" y="118"/>
                    <a:pt x="689" y="106"/>
                  </a:cubicBezTo>
                  <a:cubicBezTo>
                    <a:pt x="701" y="94"/>
                    <a:pt x="726" y="81"/>
                    <a:pt x="738" y="69"/>
                  </a:cubicBezTo>
                  <a:cubicBezTo>
                    <a:pt x="750" y="45"/>
                    <a:pt x="762" y="21"/>
                    <a:pt x="726" y="9"/>
                  </a:cubicBezTo>
                  <a:cubicBezTo>
                    <a:pt x="711" y="4"/>
                    <a:pt x="696" y="1"/>
                    <a:pt x="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2987262" y="3719334"/>
              <a:ext cx="106790" cy="56013"/>
            </a:xfrm>
            <a:custGeom>
              <a:avLst/>
              <a:gdLst/>
              <a:ahLst/>
              <a:cxnLst/>
              <a:rect l="l" t="t" r="r" b="b"/>
              <a:pathLst>
                <a:path w="1693" h="888" extrusionOk="0">
                  <a:moveTo>
                    <a:pt x="860" y="1"/>
                  </a:moveTo>
                  <a:cubicBezTo>
                    <a:pt x="669" y="1"/>
                    <a:pt x="477" y="46"/>
                    <a:pt x="302" y="134"/>
                  </a:cubicBezTo>
                  <a:cubicBezTo>
                    <a:pt x="0" y="315"/>
                    <a:pt x="12" y="593"/>
                    <a:pt x="314" y="762"/>
                  </a:cubicBezTo>
                  <a:cubicBezTo>
                    <a:pt x="487" y="845"/>
                    <a:pt x="670" y="888"/>
                    <a:pt x="853" y="888"/>
                  </a:cubicBezTo>
                  <a:cubicBezTo>
                    <a:pt x="1042" y="888"/>
                    <a:pt x="1230" y="842"/>
                    <a:pt x="1402" y="750"/>
                  </a:cubicBezTo>
                  <a:cubicBezTo>
                    <a:pt x="1692" y="581"/>
                    <a:pt x="1680" y="303"/>
                    <a:pt x="1378" y="122"/>
                  </a:cubicBezTo>
                  <a:cubicBezTo>
                    <a:pt x="1215" y="40"/>
                    <a:pt x="1038" y="1"/>
                    <a:pt x="860" y="1"/>
                  </a:cubicBezTo>
                  <a:close/>
                </a:path>
              </a:pathLst>
            </a:custGeom>
            <a:solidFill>
              <a:srgbClr val="FD74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3007825" y="3753837"/>
              <a:ext cx="23717" cy="12868"/>
            </a:xfrm>
            <a:custGeom>
              <a:avLst/>
              <a:gdLst/>
              <a:ahLst/>
              <a:cxnLst/>
              <a:rect l="l" t="t" r="r" b="b"/>
              <a:pathLst>
                <a:path w="376" h="204" extrusionOk="0">
                  <a:moveTo>
                    <a:pt x="37" y="1"/>
                  </a:moveTo>
                  <a:cubicBezTo>
                    <a:pt x="28" y="1"/>
                    <a:pt x="18" y="4"/>
                    <a:pt x="12" y="10"/>
                  </a:cubicBezTo>
                  <a:cubicBezTo>
                    <a:pt x="0" y="10"/>
                    <a:pt x="12" y="34"/>
                    <a:pt x="12" y="34"/>
                  </a:cubicBezTo>
                  <a:lnTo>
                    <a:pt x="25" y="46"/>
                  </a:lnTo>
                  <a:cubicBezTo>
                    <a:pt x="133" y="82"/>
                    <a:pt x="230" y="131"/>
                    <a:pt x="315" y="203"/>
                  </a:cubicBezTo>
                  <a:lnTo>
                    <a:pt x="363" y="203"/>
                  </a:lnTo>
                  <a:cubicBezTo>
                    <a:pt x="375" y="191"/>
                    <a:pt x="375" y="179"/>
                    <a:pt x="375" y="179"/>
                  </a:cubicBezTo>
                  <a:cubicBezTo>
                    <a:pt x="278" y="94"/>
                    <a:pt x="170" y="46"/>
                    <a:pt x="61" y="10"/>
                  </a:cubicBezTo>
                  <a:cubicBezTo>
                    <a:pt x="55" y="4"/>
                    <a:pt x="46" y="1"/>
                    <a:pt x="37"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3010096" y="3734599"/>
              <a:ext cx="16842" cy="16085"/>
            </a:xfrm>
            <a:custGeom>
              <a:avLst/>
              <a:gdLst/>
              <a:ahLst/>
              <a:cxnLst/>
              <a:rect l="l" t="t" r="r" b="b"/>
              <a:pathLst>
                <a:path w="267" h="255" extrusionOk="0">
                  <a:moveTo>
                    <a:pt x="97" y="0"/>
                  </a:moveTo>
                  <a:cubicBezTo>
                    <a:pt x="85" y="0"/>
                    <a:pt x="73" y="0"/>
                    <a:pt x="73" y="13"/>
                  </a:cubicBezTo>
                  <a:cubicBezTo>
                    <a:pt x="85" y="37"/>
                    <a:pt x="85" y="61"/>
                    <a:pt x="109" y="97"/>
                  </a:cubicBezTo>
                  <a:lnTo>
                    <a:pt x="61" y="97"/>
                  </a:lnTo>
                  <a:cubicBezTo>
                    <a:pt x="13" y="121"/>
                    <a:pt x="1" y="146"/>
                    <a:pt x="25" y="182"/>
                  </a:cubicBezTo>
                  <a:cubicBezTo>
                    <a:pt x="46" y="196"/>
                    <a:pt x="71" y="202"/>
                    <a:pt x="99" y="202"/>
                  </a:cubicBezTo>
                  <a:cubicBezTo>
                    <a:pt x="118" y="202"/>
                    <a:pt x="138" y="199"/>
                    <a:pt x="158" y="194"/>
                  </a:cubicBezTo>
                  <a:lnTo>
                    <a:pt x="170" y="194"/>
                  </a:lnTo>
                  <a:cubicBezTo>
                    <a:pt x="182" y="206"/>
                    <a:pt x="194" y="218"/>
                    <a:pt x="206" y="242"/>
                  </a:cubicBezTo>
                  <a:lnTo>
                    <a:pt x="218" y="254"/>
                  </a:lnTo>
                  <a:lnTo>
                    <a:pt x="254" y="254"/>
                  </a:lnTo>
                  <a:cubicBezTo>
                    <a:pt x="267" y="254"/>
                    <a:pt x="267" y="242"/>
                    <a:pt x="267" y="230"/>
                  </a:cubicBezTo>
                  <a:cubicBezTo>
                    <a:pt x="194" y="182"/>
                    <a:pt x="146" y="97"/>
                    <a:pt x="121" y="13"/>
                  </a:cubicBezTo>
                  <a:cubicBezTo>
                    <a:pt x="121" y="0"/>
                    <a:pt x="109" y="0"/>
                    <a:pt x="97"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3034507" y="3755162"/>
              <a:ext cx="29773" cy="9525"/>
            </a:xfrm>
            <a:custGeom>
              <a:avLst/>
              <a:gdLst/>
              <a:ahLst/>
              <a:cxnLst/>
              <a:rect l="l" t="t" r="r" b="b"/>
              <a:pathLst>
                <a:path w="472" h="151" extrusionOk="0">
                  <a:moveTo>
                    <a:pt x="49" y="1"/>
                  </a:moveTo>
                  <a:cubicBezTo>
                    <a:pt x="37" y="1"/>
                    <a:pt x="25" y="1"/>
                    <a:pt x="12" y="13"/>
                  </a:cubicBezTo>
                  <a:cubicBezTo>
                    <a:pt x="0" y="13"/>
                    <a:pt x="12" y="25"/>
                    <a:pt x="25" y="25"/>
                  </a:cubicBezTo>
                  <a:lnTo>
                    <a:pt x="49" y="37"/>
                  </a:lnTo>
                  <a:cubicBezTo>
                    <a:pt x="73" y="49"/>
                    <a:pt x="97" y="49"/>
                    <a:pt x="121" y="61"/>
                  </a:cubicBezTo>
                  <a:cubicBezTo>
                    <a:pt x="97" y="98"/>
                    <a:pt x="109" y="122"/>
                    <a:pt x="158" y="146"/>
                  </a:cubicBezTo>
                  <a:cubicBezTo>
                    <a:pt x="167" y="149"/>
                    <a:pt x="179" y="151"/>
                    <a:pt x="191" y="151"/>
                  </a:cubicBezTo>
                  <a:cubicBezTo>
                    <a:pt x="224" y="151"/>
                    <a:pt x="264" y="139"/>
                    <a:pt x="290" y="122"/>
                  </a:cubicBezTo>
                  <a:cubicBezTo>
                    <a:pt x="290" y="110"/>
                    <a:pt x="290" y="98"/>
                    <a:pt x="290" y="98"/>
                  </a:cubicBezTo>
                  <a:cubicBezTo>
                    <a:pt x="339" y="98"/>
                    <a:pt x="387" y="110"/>
                    <a:pt x="436" y="110"/>
                  </a:cubicBezTo>
                  <a:cubicBezTo>
                    <a:pt x="448" y="110"/>
                    <a:pt x="460" y="98"/>
                    <a:pt x="472" y="98"/>
                  </a:cubicBezTo>
                  <a:cubicBezTo>
                    <a:pt x="472" y="85"/>
                    <a:pt x="460" y="73"/>
                    <a:pt x="448" y="73"/>
                  </a:cubicBezTo>
                  <a:cubicBezTo>
                    <a:pt x="315" y="73"/>
                    <a:pt x="170" y="49"/>
                    <a:pt x="49"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2908732" y="3674297"/>
              <a:ext cx="107547" cy="55824"/>
            </a:xfrm>
            <a:custGeom>
              <a:avLst/>
              <a:gdLst/>
              <a:ahLst/>
              <a:cxnLst/>
              <a:rect l="l" t="t" r="r" b="b"/>
              <a:pathLst>
                <a:path w="1705" h="885" extrusionOk="0">
                  <a:moveTo>
                    <a:pt x="857" y="1"/>
                  </a:moveTo>
                  <a:cubicBezTo>
                    <a:pt x="658" y="1"/>
                    <a:pt x="459" y="50"/>
                    <a:pt x="278" y="147"/>
                  </a:cubicBezTo>
                  <a:cubicBezTo>
                    <a:pt x="0" y="328"/>
                    <a:pt x="24" y="606"/>
                    <a:pt x="339" y="775"/>
                  </a:cubicBezTo>
                  <a:cubicBezTo>
                    <a:pt x="496" y="848"/>
                    <a:pt x="668" y="885"/>
                    <a:pt x="842" y="885"/>
                  </a:cubicBezTo>
                  <a:cubicBezTo>
                    <a:pt x="1043" y="885"/>
                    <a:pt x="1245" y="836"/>
                    <a:pt x="1426" y="739"/>
                  </a:cubicBezTo>
                  <a:cubicBezTo>
                    <a:pt x="1704" y="558"/>
                    <a:pt x="1680" y="280"/>
                    <a:pt x="1366" y="110"/>
                  </a:cubicBezTo>
                  <a:cubicBezTo>
                    <a:pt x="1203" y="37"/>
                    <a:pt x="1030" y="1"/>
                    <a:pt x="857" y="1"/>
                  </a:cubicBezTo>
                  <a:close/>
                </a:path>
              </a:pathLst>
            </a:custGeom>
            <a:solidFill>
              <a:srgbClr val="FDE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2944559" y="3720848"/>
              <a:ext cx="24411" cy="14192"/>
            </a:xfrm>
            <a:custGeom>
              <a:avLst/>
              <a:gdLst/>
              <a:ahLst/>
              <a:cxnLst/>
              <a:rect l="l" t="t" r="r" b="b"/>
              <a:pathLst>
                <a:path w="387" h="225" extrusionOk="0">
                  <a:moveTo>
                    <a:pt x="387" y="1"/>
                  </a:moveTo>
                  <a:cubicBezTo>
                    <a:pt x="266" y="13"/>
                    <a:pt x="157" y="49"/>
                    <a:pt x="49" y="86"/>
                  </a:cubicBezTo>
                  <a:cubicBezTo>
                    <a:pt x="24" y="110"/>
                    <a:pt x="0" y="170"/>
                    <a:pt x="73" y="206"/>
                  </a:cubicBezTo>
                  <a:cubicBezTo>
                    <a:pt x="103" y="218"/>
                    <a:pt x="136" y="225"/>
                    <a:pt x="169" y="225"/>
                  </a:cubicBezTo>
                  <a:cubicBezTo>
                    <a:pt x="203" y="225"/>
                    <a:pt x="236" y="218"/>
                    <a:pt x="266" y="206"/>
                  </a:cubicBezTo>
                  <a:cubicBezTo>
                    <a:pt x="327" y="146"/>
                    <a:pt x="363" y="73"/>
                    <a:pt x="387" y="1"/>
                  </a:cubicBezTo>
                  <a:close/>
                </a:path>
              </a:pathLst>
            </a:custGeom>
            <a:solidFill>
              <a:srgbClr val="55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2935413" y="3707160"/>
              <a:ext cx="19869" cy="11480"/>
            </a:xfrm>
            <a:custGeom>
              <a:avLst/>
              <a:gdLst/>
              <a:ahLst/>
              <a:cxnLst/>
              <a:rect l="l" t="t" r="r" b="b"/>
              <a:pathLst>
                <a:path w="315" h="182" extrusionOk="0">
                  <a:moveTo>
                    <a:pt x="36" y="0"/>
                  </a:moveTo>
                  <a:cubicBezTo>
                    <a:pt x="24" y="0"/>
                    <a:pt x="12" y="0"/>
                    <a:pt x="0" y="25"/>
                  </a:cubicBezTo>
                  <a:cubicBezTo>
                    <a:pt x="0" y="25"/>
                    <a:pt x="12" y="37"/>
                    <a:pt x="24" y="37"/>
                  </a:cubicBezTo>
                  <a:cubicBezTo>
                    <a:pt x="73" y="49"/>
                    <a:pt x="121" y="61"/>
                    <a:pt x="157" y="85"/>
                  </a:cubicBezTo>
                  <a:cubicBezTo>
                    <a:pt x="206" y="97"/>
                    <a:pt x="230" y="133"/>
                    <a:pt x="254" y="170"/>
                  </a:cubicBezTo>
                  <a:lnTo>
                    <a:pt x="266" y="182"/>
                  </a:lnTo>
                  <a:lnTo>
                    <a:pt x="302" y="182"/>
                  </a:lnTo>
                  <a:cubicBezTo>
                    <a:pt x="314" y="182"/>
                    <a:pt x="314" y="170"/>
                    <a:pt x="314" y="157"/>
                  </a:cubicBezTo>
                  <a:cubicBezTo>
                    <a:pt x="290" y="109"/>
                    <a:pt x="254" y="73"/>
                    <a:pt x="206" y="61"/>
                  </a:cubicBezTo>
                  <a:cubicBezTo>
                    <a:pt x="157" y="25"/>
                    <a:pt x="97" y="12"/>
                    <a:pt x="36"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2971998" y="3707097"/>
              <a:ext cx="14508" cy="7822"/>
            </a:xfrm>
            <a:custGeom>
              <a:avLst/>
              <a:gdLst/>
              <a:ahLst/>
              <a:cxnLst/>
              <a:rect l="l" t="t" r="r" b="b"/>
              <a:pathLst>
                <a:path w="230" h="124" extrusionOk="0">
                  <a:moveTo>
                    <a:pt x="135" y="0"/>
                  </a:moveTo>
                  <a:cubicBezTo>
                    <a:pt x="103" y="0"/>
                    <a:pt x="71" y="11"/>
                    <a:pt x="49" y="26"/>
                  </a:cubicBezTo>
                  <a:cubicBezTo>
                    <a:pt x="0" y="50"/>
                    <a:pt x="0" y="98"/>
                    <a:pt x="37" y="110"/>
                  </a:cubicBezTo>
                  <a:cubicBezTo>
                    <a:pt x="55" y="119"/>
                    <a:pt x="75" y="123"/>
                    <a:pt x="95" y="123"/>
                  </a:cubicBezTo>
                  <a:cubicBezTo>
                    <a:pt x="128" y="123"/>
                    <a:pt x="159" y="113"/>
                    <a:pt x="182" y="98"/>
                  </a:cubicBezTo>
                  <a:cubicBezTo>
                    <a:pt x="230" y="74"/>
                    <a:pt x="230" y="38"/>
                    <a:pt x="194" y="13"/>
                  </a:cubicBezTo>
                  <a:cubicBezTo>
                    <a:pt x="175" y="4"/>
                    <a:pt x="155" y="0"/>
                    <a:pt x="135" y="0"/>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2984929" y="3703312"/>
              <a:ext cx="8452" cy="8452"/>
            </a:xfrm>
            <a:custGeom>
              <a:avLst/>
              <a:gdLst/>
              <a:ahLst/>
              <a:cxnLst/>
              <a:rect l="l" t="t" r="r" b="b"/>
              <a:pathLst>
                <a:path w="134" h="134" extrusionOk="0">
                  <a:moveTo>
                    <a:pt x="1" y="1"/>
                  </a:moveTo>
                  <a:cubicBezTo>
                    <a:pt x="1" y="13"/>
                    <a:pt x="1" y="25"/>
                    <a:pt x="13" y="25"/>
                  </a:cubicBezTo>
                  <a:cubicBezTo>
                    <a:pt x="13" y="25"/>
                    <a:pt x="25" y="25"/>
                    <a:pt x="37" y="37"/>
                  </a:cubicBezTo>
                  <a:cubicBezTo>
                    <a:pt x="73" y="49"/>
                    <a:pt x="85" y="73"/>
                    <a:pt x="85" y="122"/>
                  </a:cubicBezTo>
                  <a:lnTo>
                    <a:pt x="97" y="122"/>
                  </a:lnTo>
                  <a:cubicBezTo>
                    <a:pt x="97" y="134"/>
                    <a:pt x="110" y="134"/>
                    <a:pt x="110" y="134"/>
                  </a:cubicBezTo>
                  <a:cubicBezTo>
                    <a:pt x="122" y="134"/>
                    <a:pt x="134" y="134"/>
                    <a:pt x="134" y="122"/>
                  </a:cubicBezTo>
                  <a:cubicBezTo>
                    <a:pt x="134" y="73"/>
                    <a:pt x="110" y="37"/>
                    <a:pt x="61" y="13"/>
                  </a:cubicBezTo>
                  <a:lnTo>
                    <a:pt x="37" y="1"/>
                  </a:ln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2937684" y="3689309"/>
              <a:ext cx="15328" cy="8074"/>
            </a:xfrm>
            <a:custGeom>
              <a:avLst/>
              <a:gdLst/>
              <a:ahLst/>
              <a:cxnLst/>
              <a:rect l="l" t="t" r="r" b="b"/>
              <a:pathLst>
                <a:path w="243" h="128" extrusionOk="0">
                  <a:moveTo>
                    <a:pt x="136" y="1"/>
                  </a:moveTo>
                  <a:cubicBezTo>
                    <a:pt x="106" y="1"/>
                    <a:pt x="75" y="10"/>
                    <a:pt x="49" y="30"/>
                  </a:cubicBezTo>
                  <a:cubicBezTo>
                    <a:pt x="12" y="54"/>
                    <a:pt x="0" y="90"/>
                    <a:pt x="49" y="114"/>
                  </a:cubicBezTo>
                  <a:cubicBezTo>
                    <a:pt x="67" y="123"/>
                    <a:pt x="86" y="127"/>
                    <a:pt x="104" y="127"/>
                  </a:cubicBezTo>
                  <a:cubicBezTo>
                    <a:pt x="134" y="127"/>
                    <a:pt x="164" y="117"/>
                    <a:pt x="194" y="102"/>
                  </a:cubicBezTo>
                  <a:cubicBezTo>
                    <a:pt x="242" y="66"/>
                    <a:pt x="242" y="30"/>
                    <a:pt x="206" y="17"/>
                  </a:cubicBezTo>
                  <a:cubicBezTo>
                    <a:pt x="184" y="7"/>
                    <a:pt x="160" y="1"/>
                    <a:pt x="136"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2942983" y="3685020"/>
              <a:ext cx="15328" cy="4479"/>
            </a:xfrm>
            <a:custGeom>
              <a:avLst/>
              <a:gdLst/>
              <a:ahLst/>
              <a:cxnLst/>
              <a:rect l="l" t="t" r="r" b="b"/>
              <a:pathLst>
                <a:path w="243" h="71" extrusionOk="0">
                  <a:moveTo>
                    <a:pt x="25" y="1"/>
                  </a:moveTo>
                  <a:cubicBezTo>
                    <a:pt x="13" y="1"/>
                    <a:pt x="1" y="13"/>
                    <a:pt x="1" y="25"/>
                  </a:cubicBezTo>
                  <a:lnTo>
                    <a:pt x="13" y="25"/>
                  </a:lnTo>
                  <a:cubicBezTo>
                    <a:pt x="13" y="37"/>
                    <a:pt x="25" y="37"/>
                    <a:pt x="37" y="37"/>
                  </a:cubicBezTo>
                  <a:cubicBezTo>
                    <a:pt x="50" y="34"/>
                    <a:pt x="63" y="32"/>
                    <a:pt x="76" y="32"/>
                  </a:cubicBezTo>
                  <a:cubicBezTo>
                    <a:pt x="112" y="32"/>
                    <a:pt x="147" y="44"/>
                    <a:pt x="182" y="61"/>
                  </a:cubicBezTo>
                  <a:lnTo>
                    <a:pt x="194" y="61"/>
                  </a:lnTo>
                  <a:cubicBezTo>
                    <a:pt x="200" y="67"/>
                    <a:pt x="206" y="70"/>
                    <a:pt x="213" y="70"/>
                  </a:cubicBezTo>
                  <a:cubicBezTo>
                    <a:pt x="219" y="70"/>
                    <a:pt x="225" y="67"/>
                    <a:pt x="231" y="61"/>
                  </a:cubicBezTo>
                  <a:cubicBezTo>
                    <a:pt x="231" y="61"/>
                    <a:pt x="243" y="49"/>
                    <a:pt x="231" y="49"/>
                  </a:cubicBezTo>
                  <a:lnTo>
                    <a:pt x="206" y="37"/>
                  </a:lnTo>
                  <a:cubicBezTo>
                    <a:pt x="146" y="1"/>
                    <a:pt x="86" y="1"/>
                    <a:pt x="25" y="1"/>
                  </a:cubicBezTo>
                  <a:close/>
                </a:path>
              </a:pathLst>
            </a:custGeom>
            <a:solidFill>
              <a:srgbClr val="2017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66"/>
                                        </p:tgtEl>
                                        <p:attrNameLst>
                                          <p:attrName>style.visibility</p:attrName>
                                        </p:attrNameLst>
                                      </p:cBhvr>
                                      <p:to>
                                        <p:strVal val="visible"/>
                                      </p:to>
                                    </p:set>
                                    <p:animEffect transition="in" filter="fade">
                                      <p:cBhvr>
                                        <p:cTn id="7" dur="1000"/>
                                        <p:tgtEl>
                                          <p:spTgt spid="766"/>
                                        </p:tgtEl>
                                      </p:cBhvr>
                                    </p:animEffect>
                                    <p:anim calcmode="lin" valueType="num">
                                      <p:cBhvr>
                                        <p:cTn id="8" dur="1000" fill="hold"/>
                                        <p:tgtEl>
                                          <p:spTgt spid="766"/>
                                        </p:tgtEl>
                                        <p:attrNameLst>
                                          <p:attrName>ppt_x</p:attrName>
                                        </p:attrNameLst>
                                      </p:cBhvr>
                                      <p:tavLst>
                                        <p:tav tm="0">
                                          <p:val>
                                            <p:strVal val="#ppt_x"/>
                                          </p:val>
                                        </p:tav>
                                        <p:tav tm="100000">
                                          <p:val>
                                            <p:strVal val="#ppt_x"/>
                                          </p:val>
                                        </p:tav>
                                      </p:tavLst>
                                    </p:anim>
                                    <p:anim calcmode="lin" valueType="num">
                                      <p:cBhvr>
                                        <p:cTn id="9" dur="1000" fill="hold"/>
                                        <p:tgtEl>
                                          <p:spTgt spid="76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67">
                                            <p:txEl>
                                              <p:pRg st="0" end="0"/>
                                            </p:txEl>
                                          </p:spTgt>
                                        </p:tgtEl>
                                        <p:attrNameLst>
                                          <p:attrName>style.visibility</p:attrName>
                                        </p:attrNameLst>
                                      </p:cBhvr>
                                      <p:to>
                                        <p:strVal val="visible"/>
                                      </p:to>
                                    </p:set>
                                    <p:animEffect transition="in" filter="fade">
                                      <p:cBhvr>
                                        <p:cTn id="12" dur="1000"/>
                                        <p:tgtEl>
                                          <p:spTgt spid="767">
                                            <p:txEl>
                                              <p:pRg st="0" end="0"/>
                                            </p:txEl>
                                          </p:spTgt>
                                        </p:tgtEl>
                                      </p:cBhvr>
                                    </p:animEffect>
                                    <p:anim calcmode="lin" valueType="num">
                                      <p:cBhvr>
                                        <p:cTn id="13" dur="1000" fill="hold"/>
                                        <p:tgtEl>
                                          <p:spTgt spid="76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767">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68"/>
                                        </p:tgtEl>
                                        <p:attrNameLst>
                                          <p:attrName>style.visibility</p:attrName>
                                        </p:attrNameLst>
                                      </p:cBhvr>
                                      <p:to>
                                        <p:strVal val="visible"/>
                                      </p:to>
                                    </p:set>
                                    <p:animEffect transition="in" filter="fade">
                                      <p:cBhvr>
                                        <p:cTn id="17" dur="1000"/>
                                        <p:tgtEl>
                                          <p:spTgt spid="768"/>
                                        </p:tgtEl>
                                      </p:cBhvr>
                                    </p:animEffect>
                                    <p:anim calcmode="lin" valueType="num">
                                      <p:cBhvr>
                                        <p:cTn id="18" dur="1000" fill="hold"/>
                                        <p:tgtEl>
                                          <p:spTgt spid="768"/>
                                        </p:tgtEl>
                                        <p:attrNameLst>
                                          <p:attrName>ppt_x</p:attrName>
                                        </p:attrNameLst>
                                      </p:cBhvr>
                                      <p:tavLst>
                                        <p:tav tm="0">
                                          <p:val>
                                            <p:strVal val="#ppt_x"/>
                                          </p:val>
                                        </p:tav>
                                        <p:tav tm="100000">
                                          <p:val>
                                            <p:strVal val="#ppt_x"/>
                                          </p:val>
                                        </p:tav>
                                      </p:tavLst>
                                    </p:anim>
                                    <p:anim calcmode="lin" valueType="num">
                                      <p:cBhvr>
                                        <p:cTn id="19" dur="1000" fill="hold"/>
                                        <p:tgtEl>
                                          <p:spTgt spid="7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 grpId="0"/>
      <p:bldP spid="767"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51"/>
          <p:cNvSpPr txBox="1">
            <a:spLocks noGrp="1"/>
          </p:cNvSpPr>
          <p:nvPr>
            <p:ph type="title"/>
          </p:nvPr>
        </p:nvSpPr>
        <p:spPr>
          <a:xfrm>
            <a:off x="457200" y="840349"/>
            <a:ext cx="5554800" cy="305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800"/>
              <a:t>Thank You</a:t>
            </a:r>
            <a:endParaRPr sz="8800"/>
          </a:p>
        </p:txBody>
      </p:sp>
      <p:grpSp>
        <p:nvGrpSpPr>
          <p:cNvPr id="1064" name="Google Shape;1064;p51"/>
          <p:cNvGrpSpPr/>
          <p:nvPr/>
        </p:nvGrpSpPr>
        <p:grpSpPr>
          <a:xfrm>
            <a:off x="5019426" y="1149275"/>
            <a:ext cx="4572903" cy="3204724"/>
            <a:chOff x="4638426" y="1149275"/>
            <a:chExt cx="4572903" cy="3204724"/>
          </a:xfrm>
        </p:grpSpPr>
        <p:sp>
          <p:nvSpPr>
            <p:cNvPr id="1065" name="Google Shape;1065;p51"/>
            <p:cNvSpPr/>
            <p:nvPr/>
          </p:nvSpPr>
          <p:spPr>
            <a:xfrm>
              <a:off x="5822521"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1"/>
            <p:cNvSpPr/>
            <p:nvPr/>
          </p:nvSpPr>
          <p:spPr>
            <a:xfrm>
              <a:off x="6670026" y="4154752"/>
              <a:ext cx="72892" cy="199247"/>
            </a:xfrm>
            <a:custGeom>
              <a:avLst/>
              <a:gdLst/>
              <a:ahLst/>
              <a:cxnLst/>
              <a:rect l="l" t="t" r="r" b="b"/>
              <a:pathLst>
                <a:path w="544" h="1487" extrusionOk="0">
                  <a:moveTo>
                    <a:pt x="0" y="0"/>
                  </a:moveTo>
                  <a:lnTo>
                    <a:pt x="0"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1"/>
            <p:cNvSpPr/>
            <p:nvPr/>
          </p:nvSpPr>
          <p:spPr>
            <a:xfrm>
              <a:off x="6518882"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1"/>
            <p:cNvSpPr/>
            <p:nvPr/>
          </p:nvSpPr>
          <p:spPr>
            <a:xfrm>
              <a:off x="5980499"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1"/>
            <p:cNvSpPr/>
            <p:nvPr/>
          </p:nvSpPr>
          <p:spPr>
            <a:xfrm>
              <a:off x="5822521" y="4154752"/>
              <a:ext cx="1038576" cy="166285"/>
            </a:xfrm>
            <a:custGeom>
              <a:avLst/>
              <a:gdLst/>
              <a:ahLst/>
              <a:cxnLst/>
              <a:rect l="l" t="t" r="r" b="b"/>
              <a:pathLst>
                <a:path w="7751" h="1241" extrusionOk="0">
                  <a:moveTo>
                    <a:pt x="277" y="0"/>
                  </a:moveTo>
                  <a:lnTo>
                    <a:pt x="7750" y="0"/>
                  </a:lnTo>
                  <a:cubicBezTo>
                    <a:pt x="7750" y="11"/>
                    <a:pt x="7750" y="21"/>
                    <a:pt x="7750" y="31"/>
                  </a:cubicBezTo>
                  <a:lnTo>
                    <a:pt x="7750" y="964"/>
                  </a:lnTo>
                  <a:cubicBezTo>
                    <a:pt x="7750" y="1108"/>
                    <a:pt x="7627" y="1231"/>
                    <a:pt x="7473" y="1241"/>
                  </a:cubicBezTo>
                  <a:lnTo>
                    <a:pt x="0" y="1241"/>
                  </a:lnTo>
                  <a:cubicBezTo>
                    <a:pt x="0" y="1231"/>
                    <a:pt x="0" y="1220"/>
                    <a:pt x="0" y="1210"/>
                  </a:cubicBezTo>
                  <a:lnTo>
                    <a:pt x="0" y="277"/>
                  </a:lnTo>
                  <a:cubicBezTo>
                    <a:pt x="0" y="123"/>
                    <a:pt x="123"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1"/>
            <p:cNvSpPr/>
            <p:nvPr/>
          </p:nvSpPr>
          <p:spPr>
            <a:xfrm>
              <a:off x="6670026" y="4154752"/>
              <a:ext cx="72892" cy="166285"/>
            </a:xfrm>
            <a:custGeom>
              <a:avLst/>
              <a:gdLst/>
              <a:ahLst/>
              <a:cxnLst/>
              <a:rect l="l" t="t" r="r" b="b"/>
              <a:pathLst>
                <a:path w="544" h="1241" extrusionOk="0">
                  <a:moveTo>
                    <a:pt x="0" y="0"/>
                  </a:moveTo>
                  <a:lnTo>
                    <a:pt x="0" y="1241"/>
                  </a:lnTo>
                  <a:lnTo>
                    <a:pt x="544" y="124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1"/>
            <p:cNvSpPr/>
            <p:nvPr/>
          </p:nvSpPr>
          <p:spPr>
            <a:xfrm>
              <a:off x="6518882"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1"/>
            <p:cNvSpPr/>
            <p:nvPr/>
          </p:nvSpPr>
          <p:spPr>
            <a:xfrm>
              <a:off x="5980499"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1"/>
            <p:cNvSpPr/>
            <p:nvPr/>
          </p:nvSpPr>
          <p:spPr>
            <a:xfrm>
              <a:off x="5878798" y="3956978"/>
              <a:ext cx="1074352" cy="197907"/>
            </a:xfrm>
            <a:custGeom>
              <a:avLst/>
              <a:gdLst/>
              <a:ahLst/>
              <a:cxnLst/>
              <a:rect l="l" t="t" r="r" b="b"/>
              <a:pathLst>
                <a:path w="8018"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1"/>
            <p:cNvSpPr/>
            <p:nvPr/>
          </p:nvSpPr>
          <p:spPr>
            <a:xfrm>
              <a:off x="6724963"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1"/>
            <p:cNvSpPr/>
            <p:nvPr/>
          </p:nvSpPr>
          <p:spPr>
            <a:xfrm>
              <a:off x="6575159" y="3956978"/>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1"/>
            <p:cNvSpPr/>
            <p:nvPr/>
          </p:nvSpPr>
          <p:spPr>
            <a:xfrm>
              <a:off x="6036776" y="395697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1"/>
            <p:cNvSpPr/>
            <p:nvPr/>
          </p:nvSpPr>
          <p:spPr>
            <a:xfrm>
              <a:off x="5878798"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1"/>
            <p:cNvSpPr/>
            <p:nvPr/>
          </p:nvSpPr>
          <p:spPr>
            <a:xfrm>
              <a:off x="6724963"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1"/>
            <p:cNvSpPr/>
            <p:nvPr/>
          </p:nvSpPr>
          <p:spPr>
            <a:xfrm>
              <a:off x="6575159" y="3956978"/>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1"/>
            <p:cNvSpPr/>
            <p:nvPr/>
          </p:nvSpPr>
          <p:spPr>
            <a:xfrm>
              <a:off x="6036776" y="3956978"/>
              <a:ext cx="72892" cy="164945"/>
            </a:xfrm>
            <a:custGeom>
              <a:avLst/>
              <a:gdLst/>
              <a:ahLst/>
              <a:cxnLst/>
              <a:rect l="l" t="t" r="r" b="b"/>
              <a:pathLst>
                <a:path w="544" h="1231" extrusionOk="0">
                  <a:moveTo>
                    <a:pt x="0" y="0"/>
                  </a:moveTo>
                  <a:lnTo>
                    <a:pt x="0"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1"/>
            <p:cNvSpPr/>
            <p:nvPr/>
          </p:nvSpPr>
          <p:spPr>
            <a:xfrm>
              <a:off x="5795053" y="3759203"/>
              <a:ext cx="1074218" cy="197907"/>
            </a:xfrm>
            <a:custGeom>
              <a:avLst/>
              <a:gdLst/>
              <a:ahLst/>
              <a:cxnLst/>
              <a:rect l="l" t="t" r="r" b="b"/>
              <a:pathLst>
                <a:path w="8017" h="1477" extrusionOk="0">
                  <a:moveTo>
                    <a:pt x="277" y="0"/>
                  </a:moveTo>
                  <a:cubicBezTo>
                    <a:pt x="123" y="0"/>
                    <a:pt x="0" y="123"/>
                    <a:pt x="0" y="277"/>
                  </a:cubicBezTo>
                  <a:lnTo>
                    <a:pt x="0" y="1199"/>
                  </a:lnTo>
                  <a:cubicBezTo>
                    <a:pt x="0" y="1353"/>
                    <a:pt x="123"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1"/>
            <p:cNvSpPr/>
            <p:nvPr/>
          </p:nvSpPr>
          <p:spPr>
            <a:xfrm>
              <a:off x="6641083" y="3759203"/>
              <a:ext cx="74366" cy="197907"/>
            </a:xfrm>
            <a:custGeom>
              <a:avLst/>
              <a:gdLst/>
              <a:ahLst/>
              <a:cxnLst/>
              <a:rect l="l" t="t" r="r" b="b"/>
              <a:pathLst>
                <a:path w="555" h="1477" extrusionOk="0">
                  <a:moveTo>
                    <a:pt x="1" y="0"/>
                  </a:moveTo>
                  <a:lnTo>
                    <a:pt x="1" y="1476"/>
                  </a:lnTo>
                  <a:lnTo>
                    <a:pt x="555" y="1476"/>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1"/>
            <p:cNvSpPr/>
            <p:nvPr/>
          </p:nvSpPr>
          <p:spPr>
            <a:xfrm>
              <a:off x="6491413"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1"/>
            <p:cNvSpPr/>
            <p:nvPr/>
          </p:nvSpPr>
          <p:spPr>
            <a:xfrm>
              <a:off x="5952896" y="3759203"/>
              <a:ext cx="73026" cy="197907"/>
            </a:xfrm>
            <a:custGeom>
              <a:avLst/>
              <a:gdLst/>
              <a:ahLst/>
              <a:cxnLst/>
              <a:rect l="l" t="t" r="r" b="b"/>
              <a:pathLst>
                <a:path w="545"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1"/>
            <p:cNvSpPr/>
            <p:nvPr/>
          </p:nvSpPr>
          <p:spPr>
            <a:xfrm>
              <a:off x="5795053" y="3759203"/>
              <a:ext cx="1039916" cy="164945"/>
            </a:xfrm>
            <a:custGeom>
              <a:avLst/>
              <a:gdLst/>
              <a:ahLst/>
              <a:cxnLst/>
              <a:rect l="l" t="t" r="r" b="b"/>
              <a:pathLst>
                <a:path w="7761" h="1231" extrusionOk="0">
                  <a:moveTo>
                    <a:pt x="277" y="0"/>
                  </a:moveTo>
                  <a:lnTo>
                    <a:pt x="7760" y="0"/>
                  </a:lnTo>
                  <a:cubicBezTo>
                    <a:pt x="7760" y="10"/>
                    <a:pt x="7760" y="21"/>
                    <a:pt x="7760" y="31"/>
                  </a:cubicBezTo>
                  <a:lnTo>
                    <a:pt x="7760" y="953"/>
                  </a:lnTo>
                  <a:cubicBezTo>
                    <a:pt x="7760" y="1107"/>
                    <a:pt x="7627" y="1230"/>
                    <a:pt x="7484"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1"/>
            <p:cNvSpPr/>
            <p:nvPr/>
          </p:nvSpPr>
          <p:spPr>
            <a:xfrm>
              <a:off x="6641083" y="3759203"/>
              <a:ext cx="74366" cy="164945"/>
            </a:xfrm>
            <a:custGeom>
              <a:avLst/>
              <a:gdLst/>
              <a:ahLst/>
              <a:cxnLst/>
              <a:rect l="l" t="t" r="r" b="b"/>
              <a:pathLst>
                <a:path w="555" h="1231" extrusionOk="0">
                  <a:moveTo>
                    <a:pt x="1" y="0"/>
                  </a:moveTo>
                  <a:lnTo>
                    <a:pt x="1" y="1230"/>
                  </a:lnTo>
                  <a:lnTo>
                    <a:pt x="555" y="1230"/>
                  </a:lnTo>
                  <a:lnTo>
                    <a:pt x="555"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1"/>
            <p:cNvSpPr/>
            <p:nvPr/>
          </p:nvSpPr>
          <p:spPr>
            <a:xfrm>
              <a:off x="6491413"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1"/>
            <p:cNvSpPr/>
            <p:nvPr/>
          </p:nvSpPr>
          <p:spPr>
            <a:xfrm>
              <a:off x="5952896" y="3759203"/>
              <a:ext cx="73026" cy="164945"/>
            </a:xfrm>
            <a:custGeom>
              <a:avLst/>
              <a:gdLst/>
              <a:ahLst/>
              <a:cxnLst/>
              <a:rect l="l" t="t" r="r" b="b"/>
              <a:pathLst>
                <a:path w="545"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1"/>
            <p:cNvSpPr/>
            <p:nvPr/>
          </p:nvSpPr>
          <p:spPr>
            <a:xfrm>
              <a:off x="5822521" y="3559955"/>
              <a:ext cx="1074218" cy="199381"/>
            </a:xfrm>
            <a:custGeom>
              <a:avLst/>
              <a:gdLst/>
              <a:ahLst/>
              <a:cxnLst/>
              <a:rect l="l" t="t" r="r" b="b"/>
              <a:pathLst>
                <a:path w="8017" h="1488" extrusionOk="0">
                  <a:moveTo>
                    <a:pt x="277" y="1"/>
                  </a:moveTo>
                  <a:cubicBezTo>
                    <a:pt x="123" y="1"/>
                    <a:pt x="0" y="124"/>
                    <a:pt x="0" y="277"/>
                  </a:cubicBezTo>
                  <a:lnTo>
                    <a:pt x="0" y="1210"/>
                  </a:lnTo>
                  <a:cubicBezTo>
                    <a:pt x="0" y="1364"/>
                    <a:pt x="123"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1"/>
            <p:cNvSpPr/>
            <p:nvPr/>
          </p:nvSpPr>
          <p:spPr>
            <a:xfrm>
              <a:off x="6670026" y="3559955"/>
              <a:ext cx="72892" cy="199381"/>
            </a:xfrm>
            <a:custGeom>
              <a:avLst/>
              <a:gdLst/>
              <a:ahLst/>
              <a:cxnLst/>
              <a:rect l="l" t="t" r="r" b="b"/>
              <a:pathLst>
                <a:path w="544" h="1488" extrusionOk="0">
                  <a:moveTo>
                    <a:pt x="0" y="1"/>
                  </a:moveTo>
                  <a:lnTo>
                    <a:pt x="0"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1"/>
            <p:cNvSpPr/>
            <p:nvPr/>
          </p:nvSpPr>
          <p:spPr>
            <a:xfrm>
              <a:off x="6518882"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1"/>
            <p:cNvSpPr/>
            <p:nvPr/>
          </p:nvSpPr>
          <p:spPr>
            <a:xfrm>
              <a:off x="5980499" y="3559955"/>
              <a:ext cx="74232" cy="199381"/>
            </a:xfrm>
            <a:custGeom>
              <a:avLst/>
              <a:gdLst/>
              <a:ahLst/>
              <a:cxnLst/>
              <a:rect l="l" t="t" r="r" b="b"/>
              <a:pathLst>
                <a:path w="554" h="1488" extrusionOk="0">
                  <a:moveTo>
                    <a:pt x="0" y="1"/>
                  </a:moveTo>
                  <a:lnTo>
                    <a:pt x="0" y="1487"/>
                  </a:lnTo>
                  <a:lnTo>
                    <a:pt x="554" y="148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1"/>
            <p:cNvSpPr/>
            <p:nvPr/>
          </p:nvSpPr>
          <p:spPr>
            <a:xfrm>
              <a:off x="5822521" y="3559955"/>
              <a:ext cx="1038576" cy="166285"/>
            </a:xfrm>
            <a:custGeom>
              <a:avLst/>
              <a:gdLst/>
              <a:ahLst/>
              <a:cxnLst/>
              <a:rect l="l" t="t" r="r" b="b"/>
              <a:pathLst>
                <a:path w="7751" h="1241" extrusionOk="0">
                  <a:moveTo>
                    <a:pt x="277" y="1"/>
                  </a:moveTo>
                  <a:lnTo>
                    <a:pt x="7750" y="1"/>
                  </a:lnTo>
                  <a:cubicBezTo>
                    <a:pt x="7750" y="11"/>
                    <a:pt x="7750" y="21"/>
                    <a:pt x="7750" y="31"/>
                  </a:cubicBezTo>
                  <a:lnTo>
                    <a:pt x="7750" y="964"/>
                  </a:lnTo>
                  <a:cubicBezTo>
                    <a:pt x="7750" y="1118"/>
                    <a:pt x="7627" y="1241"/>
                    <a:pt x="7473" y="1241"/>
                  </a:cubicBezTo>
                  <a:lnTo>
                    <a:pt x="0" y="1241"/>
                  </a:lnTo>
                  <a:cubicBezTo>
                    <a:pt x="0" y="1231"/>
                    <a:pt x="0" y="1220"/>
                    <a:pt x="0" y="1210"/>
                  </a:cubicBezTo>
                  <a:lnTo>
                    <a:pt x="0" y="277"/>
                  </a:lnTo>
                  <a:cubicBezTo>
                    <a:pt x="0" y="134"/>
                    <a:pt x="123"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1"/>
            <p:cNvSpPr/>
            <p:nvPr/>
          </p:nvSpPr>
          <p:spPr>
            <a:xfrm>
              <a:off x="6670026" y="3559955"/>
              <a:ext cx="72892" cy="166285"/>
            </a:xfrm>
            <a:custGeom>
              <a:avLst/>
              <a:gdLst/>
              <a:ahLst/>
              <a:cxnLst/>
              <a:rect l="l" t="t" r="r" b="b"/>
              <a:pathLst>
                <a:path w="544" h="1241" extrusionOk="0">
                  <a:moveTo>
                    <a:pt x="0" y="1"/>
                  </a:moveTo>
                  <a:lnTo>
                    <a:pt x="0"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1"/>
            <p:cNvSpPr/>
            <p:nvPr/>
          </p:nvSpPr>
          <p:spPr>
            <a:xfrm>
              <a:off x="6518882"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1"/>
            <p:cNvSpPr/>
            <p:nvPr/>
          </p:nvSpPr>
          <p:spPr>
            <a:xfrm>
              <a:off x="5980499" y="3559955"/>
              <a:ext cx="74232" cy="166285"/>
            </a:xfrm>
            <a:custGeom>
              <a:avLst/>
              <a:gdLst/>
              <a:ahLst/>
              <a:cxnLst/>
              <a:rect l="l" t="t" r="r" b="b"/>
              <a:pathLst>
                <a:path w="554" h="1241" extrusionOk="0">
                  <a:moveTo>
                    <a:pt x="0" y="1"/>
                  </a:moveTo>
                  <a:lnTo>
                    <a:pt x="0" y="1241"/>
                  </a:lnTo>
                  <a:lnTo>
                    <a:pt x="554" y="124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p:nvPr/>
          </p:nvSpPr>
          <p:spPr>
            <a:xfrm>
              <a:off x="5715327" y="3362180"/>
              <a:ext cx="1074352" cy="197907"/>
            </a:xfrm>
            <a:custGeom>
              <a:avLst/>
              <a:gdLst/>
              <a:ahLst/>
              <a:cxnLst/>
              <a:rect l="l" t="t" r="r" b="b"/>
              <a:pathLst>
                <a:path w="8018"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1"/>
            <p:cNvSpPr/>
            <p:nvPr/>
          </p:nvSpPr>
          <p:spPr>
            <a:xfrm>
              <a:off x="6562832"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1"/>
            <p:cNvSpPr/>
            <p:nvPr/>
          </p:nvSpPr>
          <p:spPr>
            <a:xfrm>
              <a:off x="6411688"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1"/>
            <p:cNvSpPr/>
            <p:nvPr/>
          </p:nvSpPr>
          <p:spPr>
            <a:xfrm>
              <a:off x="5873304" y="336218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1"/>
            <p:cNvSpPr/>
            <p:nvPr/>
          </p:nvSpPr>
          <p:spPr>
            <a:xfrm>
              <a:off x="5715327" y="3362180"/>
              <a:ext cx="1038576" cy="164945"/>
            </a:xfrm>
            <a:custGeom>
              <a:avLst/>
              <a:gdLst/>
              <a:ahLst/>
              <a:cxnLst/>
              <a:rect l="l" t="t" r="r" b="b"/>
              <a:pathLst>
                <a:path w="7751" h="1231" extrusionOk="0">
                  <a:moveTo>
                    <a:pt x="277" y="0"/>
                  </a:moveTo>
                  <a:lnTo>
                    <a:pt x="7751" y="0"/>
                  </a:lnTo>
                  <a:cubicBezTo>
                    <a:pt x="7751" y="11"/>
                    <a:pt x="7751" y="21"/>
                    <a:pt x="7751" y="31"/>
                  </a:cubicBezTo>
                  <a:lnTo>
                    <a:pt x="7751" y="954"/>
                  </a:lnTo>
                  <a:cubicBezTo>
                    <a:pt x="7751" y="1108"/>
                    <a:pt x="7628" y="1231"/>
                    <a:pt x="7474" y="1231"/>
                  </a:cubicBezTo>
                  <a:lnTo>
                    <a:pt x="0" y="1231"/>
                  </a:lnTo>
                  <a:lnTo>
                    <a:pt x="0" y="1210"/>
                  </a:ln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1"/>
            <p:cNvSpPr/>
            <p:nvPr/>
          </p:nvSpPr>
          <p:spPr>
            <a:xfrm>
              <a:off x="6562832"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1"/>
            <p:cNvSpPr/>
            <p:nvPr/>
          </p:nvSpPr>
          <p:spPr>
            <a:xfrm>
              <a:off x="6411688"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5873304" y="336218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5822521" y="3164405"/>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6670026" y="3164405"/>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1"/>
            <p:cNvSpPr/>
            <p:nvPr/>
          </p:nvSpPr>
          <p:spPr>
            <a:xfrm>
              <a:off x="6518882"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5980499" y="3164405"/>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5822521" y="3164405"/>
              <a:ext cx="1038576" cy="164945"/>
            </a:xfrm>
            <a:custGeom>
              <a:avLst/>
              <a:gdLst/>
              <a:ahLst/>
              <a:cxnLst/>
              <a:rect l="l" t="t" r="r" b="b"/>
              <a:pathLst>
                <a:path w="7751" h="1231" extrusionOk="0">
                  <a:moveTo>
                    <a:pt x="277" y="0"/>
                  </a:moveTo>
                  <a:lnTo>
                    <a:pt x="7750" y="0"/>
                  </a:lnTo>
                  <a:cubicBezTo>
                    <a:pt x="7750" y="10"/>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6670026" y="3164405"/>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6518882"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1"/>
            <p:cNvSpPr/>
            <p:nvPr/>
          </p:nvSpPr>
          <p:spPr>
            <a:xfrm>
              <a:off x="5980499" y="3164405"/>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1"/>
            <p:cNvSpPr/>
            <p:nvPr/>
          </p:nvSpPr>
          <p:spPr>
            <a:xfrm>
              <a:off x="5822521" y="2966497"/>
              <a:ext cx="1074218" cy="198041"/>
            </a:xfrm>
            <a:custGeom>
              <a:avLst/>
              <a:gdLst/>
              <a:ahLst/>
              <a:cxnLst/>
              <a:rect l="l" t="t" r="r" b="b"/>
              <a:pathLst>
                <a:path w="8017" h="1478" extrusionOk="0">
                  <a:moveTo>
                    <a:pt x="259" y="0"/>
                  </a:moveTo>
                  <a:cubicBezTo>
                    <a:pt x="114" y="0"/>
                    <a:pt x="0" y="120"/>
                    <a:pt x="0" y="267"/>
                  </a:cubicBezTo>
                  <a:lnTo>
                    <a:pt x="0" y="1200"/>
                  </a:lnTo>
                  <a:cubicBezTo>
                    <a:pt x="0" y="1354"/>
                    <a:pt x="123"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59"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1"/>
            <p:cNvSpPr/>
            <p:nvPr/>
          </p:nvSpPr>
          <p:spPr>
            <a:xfrm>
              <a:off x="6670026" y="2966497"/>
              <a:ext cx="72892" cy="198041"/>
            </a:xfrm>
            <a:custGeom>
              <a:avLst/>
              <a:gdLst/>
              <a:ahLst/>
              <a:cxnLst/>
              <a:rect l="l" t="t" r="r" b="b"/>
              <a:pathLst>
                <a:path w="544" h="1478"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1"/>
            <p:cNvSpPr/>
            <p:nvPr/>
          </p:nvSpPr>
          <p:spPr>
            <a:xfrm>
              <a:off x="6518882"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p:cNvSpPr/>
            <p:nvPr/>
          </p:nvSpPr>
          <p:spPr>
            <a:xfrm>
              <a:off x="5980499" y="2966497"/>
              <a:ext cx="74232" cy="198041"/>
            </a:xfrm>
            <a:custGeom>
              <a:avLst/>
              <a:gdLst/>
              <a:ahLst/>
              <a:cxnLst/>
              <a:rect l="l" t="t" r="r" b="b"/>
              <a:pathLst>
                <a:path w="554" h="1478"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p:cNvSpPr/>
            <p:nvPr/>
          </p:nvSpPr>
          <p:spPr>
            <a:xfrm>
              <a:off x="5822521" y="2966497"/>
              <a:ext cx="1038576" cy="165079"/>
            </a:xfrm>
            <a:custGeom>
              <a:avLst/>
              <a:gdLst/>
              <a:ahLst/>
              <a:cxnLst/>
              <a:rect l="l" t="t" r="r" b="b"/>
              <a:pathLst>
                <a:path w="7751" h="1232" extrusionOk="0">
                  <a:moveTo>
                    <a:pt x="277" y="1"/>
                  </a:moveTo>
                  <a:lnTo>
                    <a:pt x="7750" y="1"/>
                  </a:lnTo>
                  <a:cubicBezTo>
                    <a:pt x="7750" y="1"/>
                    <a:pt x="7750" y="11"/>
                    <a:pt x="7750" y="21"/>
                  </a:cubicBezTo>
                  <a:lnTo>
                    <a:pt x="7750" y="954"/>
                  </a:lnTo>
                  <a:cubicBezTo>
                    <a:pt x="7750" y="1108"/>
                    <a:pt x="7627" y="1231"/>
                    <a:pt x="7473" y="1231"/>
                  </a:cubicBezTo>
                  <a:lnTo>
                    <a:pt x="0" y="1231"/>
                  </a:lnTo>
                  <a:cubicBezTo>
                    <a:pt x="0" y="1221"/>
                    <a:pt x="0" y="1211"/>
                    <a:pt x="0" y="1200"/>
                  </a:cubicBezTo>
                  <a:lnTo>
                    <a:pt x="0" y="26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p:cNvSpPr/>
            <p:nvPr/>
          </p:nvSpPr>
          <p:spPr>
            <a:xfrm>
              <a:off x="6670026" y="2966497"/>
              <a:ext cx="72892" cy="165079"/>
            </a:xfrm>
            <a:custGeom>
              <a:avLst/>
              <a:gdLst/>
              <a:ahLst/>
              <a:cxnLst/>
              <a:rect l="l" t="t" r="r" b="b"/>
              <a:pathLst>
                <a:path w="544" h="1232"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1"/>
            <p:cNvSpPr/>
            <p:nvPr/>
          </p:nvSpPr>
          <p:spPr>
            <a:xfrm>
              <a:off x="6518882"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1"/>
            <p:cNvSpPr/>
            <p:nvPr/>
          </p:nvSpPr>
          <p:spPr>
            <a:xfrm>
              <a:off x="5980499" y="2966497"/>
              <a:ext cx="74232" cy="165079"/>
            </a:xfrm>
            <a:custGeom>
              <a:avLst/>
              <a:gdLst/>
              <a:ahLst/>
              <a:cxnLst/>
              <a:rect l="l" t="t" r="r" b="b"/>
              <a:pathLst>
                <a:path w="554" h="1232"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1"/>
            <p:cNvSpPr/>
            <p:nvPr/>
          </p:nvSpPr>
          <p:spPr>
            <a:xfrm>
              <a:off x="5943383" y="2767382"/>
              <a:ext cx="1074218" cy="199247"/>
            </a:xfrm>
            <a:custGeom>
              <a:avLst/>
              <a:gdLst/>
              <a:ahLst/>
              <a:cxnLst/>
              <a:rect l="l" t="t" r="r" b="b"/>
              <a:pathLst>
                <a:path w="8017" h="1487" extrusionOk="0">
                  <a:moveTo>
                    <a:pt x="277" y="0"/>
                  </a:moveTo>
                  <a:cubicBezTo>
                    <a:pt x="123" y="0"/>
                    <a:pt x="0" y="123"/>
                    <a:pt x="0" y="277"/>
                  </a:cubicBezTo>
                  <a:lnTo>
                    <a:pt x="0" y="1210"/>
                  </a:lnTo>
                  <a:cubicBezTo>
                    <a:pt x="0" y="1354"/>
                    <a:pt x="123" y="1477"/>
                    <a:pt x="277" y="1487"/>
                  </a:cubicBezTo>
                  <a:lnTo>
                    <a:pt x="7740" y="1487"/>
                  </a:lnTo>
                  <a:cubicBezTo>
                    <a:pt x="7894" y="148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1"/>
            <p:cNvSpPr/>
            <p:nvPr/>
          </p:nvSpPr>
          <p:spPr>
            <a:xfrm>
              <a:off x="6790887" y="2767382"/>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6639744" y="2767382"/>
              <a:ext cx="74366" cy="197907"/>
            </a:xfrm>
            <a:custGeom>
              <a:avLst/>
              <a:gdLst/>
              <a:ahLst/>
              <a:cxnLst/>
              <a:rect l="l" t="t" r="r" b="b"/>
              <a:pathLst>
                <a:path w="555" h="1477" extrusionOk="0">
                  <a:moveTo>
                    <a:pt x="1" y="0"/>
                  </a:moveTo>
                  <a:lnTo>
                    <a:pt x="1" y="1477"/>
                  </a:lnTo>
                  <a:lnTo>
                    <a:pt x="554" y="147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1"/>
            <p:cNvSpPr/>
            <p:nvPr/>
          </p:nvSpPr>
          <p:spPr>
            <a:xfrm>
              <a:off x="6101360" y="2767382"/>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1"/>
            <p:cNvSpPr/>
            <p:nvPr/>
          </p:nvSpPr>
          <p:spPr>
            <a:xfrm>
              <a:off x="5943383" y="2767382"/>
              <a:ext cx="1038576" cy="164945"/>
            </a:xfrm>
            <a:custGeom>
              <a:avLst/>
              <a:gdLst/>
              <a:ahLst/>
              <a:cxnLst/>
              <a:rect l="l" t="t" r="r" b="b"/>
              <a:pathLst>
                <a:path w="7751" h="1231" extrusionOk="0">
                  <a:moveTo>
                    <a:pt x="277" y="0"/>
                  </a:moveTo>
                  <a:lnTo>
                    <a:pt x="7750" y="0"/>
                  </a:lnTo>
                  <a:lnTo>
                    <a:pt x="7750" y="31"/>
                  </a:lnTo>
                  <a:lnTo>
                    <a:pt x="7750" y="964"/>
                  </a:lnTo>
                  <a:cubicBezTo>
                    <a:pt x="7750" y="1108"/>
                    <a:pt x="7627" y="1231"/>
                    <a:pt x="7474"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6790887" y="2767382"/>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1"/>
            <p:cNvSpPr/>
            <p:nvPr/>
          </p:nvSpPr>
          <p:spPr>
            <a:xfrm>
              <a:off x="6639744" y="2767382"/>
              <a:ext cx="74366" cy="164945"/>
            </a:xfrm>
            <a:custGeom>
              <a:avLst/>
              <a:gdLst/>
              <a:ahLst/>
              <a:cxnLst/>
              <a:rect l="l" t="t" r="r" b="b"/>
              <a:pathLst>
                <a:path w="555" h="1231" extrusionOk="0">
                  <a:moveTo>
                    <a:pt x="1" y="0"/>
                  </a:moveTo>
                  <a:lnTo>
                    <a:pt x="1" y="1231"/>
                  </a:lnTo>
                  <a:lnTo>
                    <a:pt x="554" y="123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1"/>
            <p:cNvSpPr/>
            <p:nvPr/>
          </p:nvSpPr>
          <p:spPr>
            <a:xfrm>
              <a:off x="6101360" y="2767382"/>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5822521" y="2569608"/>
              <a:ext cx="1074218" cy="197907"/>
            </a:xfrm>
            <a:custGeom>
              <a:avLst/>
              <a:gdLst/>
              <a:ahLst/>
              <a:cxnLst/>
              <a:rect l="l" t="t" r="r" b="b"/>
              <a:pathLst>
                <a:path w="8017" h="1477" extrusionOk="0">
                  <a:moveTo>
                    <a:pt x="277" y="0"/>
                  </a:moveTo>
                  <a:cubicBezTo>
                    <a:pt x="123" y="0"/>
                    <a:pt x="0" y="123"/>
                    <a:pt x="0" y="277"/>
                  </a:cubicBezTo>
                  <a:lnTo>
                    <a:pt x="0" y="1200"/>
                  </a:lnTo>
                  <a:cubicBezTo>
                    <a:pt x="0" y="1353"/>
                    <a:pt x="123" y="1476"/>
                    <a:pt x="277" y="1476"/>
                  </a:cubicBezTo>
                  <a:lnTo>
                    <a:pt x="7740" y="1476"/>
                  </a:lnTo>
                  <a:cubicBezTo>
                    <a:pt x="7894" y="1476"/>
                    <a:pt x="8017" y="1353"/>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1"/>
            <p:cNvSpPr/>
            <p:nvPr/>
          </p:nvSpPr>
          <p:spPr>
            <a:xfrm>
              <a:off x="6670026" y="2569608"/>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1"/>
            <p:cNvSpPr/>
            <p:nvPr/>
          </p:nvSpPr>
          <p:spPr>
            <a:xfrm>
              <a:off x="6518882" y="256960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5980499" y="256960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5822521" y="2569608"/>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7"/>
                    <a:pt x="7627" y="1230"/>
                    <a:pt x="7473" y="1230"/>
                  </a:cubicBezTo>
                  <a:lnTo>
                    <a:pt x="0" y="1230"/>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6670026" y="2569608"/>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6518882" y="2569608"/>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a:off x="5980499" y="2569608"/>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5822521" y="2371699"/>
              <a:ext cx="1074218" cy="198041"/>
            </a:xfrm>
            <a:custGeom>
              <a:avLst/>
              <a:gdLst/>
              <a:ahLst/>
              <a:cxnLst/>
              <a:rect l="l" t="t" r="r" b="b"/>
              <a:pathLst>
                <a:path w="8017" h="1478" extrusionOk="0">
                  <a:moveTo>
                    <a:pt x="260" y="1"/>
                  </a:moveTo>
                  <a:cubicBezTo>
                    <a:pt x="114" y="1"/>
                    <a:pt x="0" y="130"/>
                    <a:pt x="0" y="278"/>
                  </a:cubicBezTo>
                  <a:lnTo>
                    <a:pt x="0" y="1200"/>
                  </a:lnTo>
                  <a:cubicBezTo>
                    <a:pt x="0" y="1344"/>
                    <a:pt x="123" y="1467"/>
                    <a:pt x="277" y="1477"/>
                  </a:cubicBezTo>
                  <a:lnTo>
                    <a:pt x="7740" y="1477"/>
                  </a:lnTo>
                  <a:cubicBezTo>
                    <a:pt x="7894" y="1477"/>
                    <a:pt x="8017" y="1344"/>
                    <a:pt x="8017" y="1200"/>
                  </a:cubicBezTo>
                  <a:lnTo>
                    <a:pt x="8017" y="268"/>
                  </a:lnTo>
                  <a:cubicBezTo>
                    <a:pt x="8017" y="124"/>
                    <a:pt x="7894" y="1"/>
                    <a:pt x="7740" y="1"/>
                  </a:cubicBezTo>
                  <a:lnTo>
                    <a:pt x="277" y="1"/>
                  </a:lnTo>
                  <a:cubicBezTo>
                    <a:pt x="271" y="1"/>
                    <a:pt x="266" y="1"/>
                    <a:pt x="26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6670026" y="2371833"/>
              <a:ext cx="72892" cy="197907"/>
            </a:xfrm>
            <a:custGeom>
              <a:avLst/>
              <a:gdLst/>
              <a:ahLst/>
              <a:cxnLst/>
              <a:rect l="l" t="t" r="r" b="b"/>
              <a:pathLst>
                <a:path w="544" h="1477" extrusionOk="0">
                  <a:moveTo>
                    <a:pt x="0" y="0"/>
                  </a:moveTo>
                  <a:lnTo>
                    <a:pt x="0"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6518882" y="237183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5980499" y="237183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5822521" y="2371833"/>
              <a:ext cx="1038576" cy="164945"/>
            </a:xfrm>
            <a:custGeom>
              <a:avLst/>
              <a:gdLst/>
              <a:ahLst/>
              <a:cxnLst/>
              <a:rect l="l" t="t" r="r" b="b"/>
              <a:pathLst>
                <a:path w="7751" h="1231" extrusionOk="0">
                  <a:moveTo>
                    <a:pt x="277" y="0"/>
                  </a:moveTo>
                  <a:lnTo>
                    <a:pt x="7750" y="0"/>
                  </a:lnTo>
                  <a:cubicBezTo>
                    <a:pt x="7750" y="0"/>
                    <a:pt x="7750" y="10"/>
                    <a:pt x="7750" y="21"/>
                  </a:cubicBezTo>
                  <a:lnTo>
                    <a:pt x="7750" y="953"/>
                  </a:lnTo>
                  <a:cubicBezTo>
                    <a:pt x="7750" y="1107"/>
                    <a:pt x="7627" y="1230"/>
                    <a:pt x="7473" y="1230"/>
                  </a:cubicBezTo>
                  <a:lnTo>
                    <a:pt x="0" y="1230"/>
                  </a:lnTo>
                  <a:cubicBezTo>
                    <a:pt x="0" y="1220"/>
                    <a:pt x="0" y="1210"/>
                    <a:pt x="0" y="1199"/>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6670026" y="2371833"/>
              <a:ext cx="72892" cy="164945"/>
            </a:xfrm>
            <a:custGeom>
              <a:avLst/>
              <a:gdLst/>
              <a:ahLst/>
              <a:cxnLst/>
              <a:rect l="l" t="t" r="r" b="b"/>
              <a:pathLst>
                <a:path w="544" h="1231" extrusionOk="0">
                  <a:moveTo>
                    <a:pt x="0" y="0"/>
                  </a:moveTo>
                  <a:lnTo>
                    <a:pt x="0"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6518882" y="237183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5980499" y="237183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5752443" y="2172584"/>
              <a:ext cx="1074218" cy="199381"/>
            </a:xfrm>
            <a:custGeom>
              <a:avLst/>
              <a:gdLst/>
              <a:ahLst/>
              <a:cxnLst/>
              <a:rect l="l" t="t" r="r" b="b"/>
              <a:pathLst>
                <a:path w="8017" h="1488" extrusionOk="0">
                  <a:moveTo>
                    <a:pt x="277" y="1"/>
                  </a:moveTo>
                  <a:cubicBezTo>
                    <a:pt x="123" y="1"/>
                    <a:pt x="0" y="124"/>
                    <a:pt x="0" y="277"/>
                  </a:cubicBezTo>
                  <a:lnTo>
                    <a:pt x="0" y="1210"/>
                  </a:lnTo>
                  <a:cubicBezTo>
                    <a:pt x="0" y="1354"/>
                    <a:pt x="123" y="1477"/>
                    <a:pt x="277" y="1487"/>
                  </a:cubicBezTo>
                  <a:lnTo>
                    <a:pt x="7740" y="1487"/>
                  </a:lnTo>
                  <a:cubicBezTo>
                    <a:pt x="7894" y="1487"/>
                    <a:pt x="8017" y="135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1"/>
            <p:cNvSpPr/>
            <p:nvPr/>
          </p:nvSpPr>
          <p:spPr>
            <a:xfrm>
              <a:off x="6599948" y="2172584"/>
              <a:ext cx="72892" cy="197907"/>
            </a:xfrm>
            <a:custGeom>
              <a:avLst/>
              <a:gdLst/>
              <a:ahLst/>
              <a:cxnLst/>
              <a:rect l="l" t="t" r="r" b="b"/>
              <a:pathLst>
                <a:path w="544" h="1477" extrusionOk="0">
                  <a:moveTo>
                    <a:pt x="0" y="1"/>
                  </a:moveTo>
                  <a:lnTo>
                    <a:pt x="0" y="1477"/>
                  </a:lnTo>
                  <a:lnTo>
                    <a:pt x="544" y="1477"/>
                  </a:lnTo>
                  <a:lnTo>
                    <a:pt x="54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1"/>
            <p:cNvSpPr/>
            <p:nvPr/>
          </p:nvSpPr>
          <p:spPr>
            <a:xfrm>
              <a:off x="6448804" y="2172584"/>
              <a:ext cx="74366" cy="197907"/>
            </a:xfrm>
            <a:custGeom>
              <a:avLst/>
              <a:gdLst/>
              <a:ahLst/>
              <a:cxnLst/>
              <a:rect l="l" t="t" r="r" b="b"/>
              <a:pathLst>
                <a:path w="555" h="1477"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5910420" y="2172584"/>
              <a:ext cx="74232" cy="197907"/>
            </a:xfrm>
            <a:custGeom>
              <a:avLst/>
              <a:gdLst/>
              <a:ahLst/>
              <a:cxnLst/>
              <a:rect l="l" t="t" r="r" b="b"/>
              <a:pathLst>
                <a:path w="554" h="1477" extrusionOk="0">
                  <a:moveTo>
                    <a:pt x="0" y="1"/>
                  </a:moveTo>
                  <a:lnTo>
                    <a:pt x="0" y="1477"/>
                  </a:lnTo>
                  <a:lnTo>
                    <a:pt x="554" y="1477"/>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5752443" y="2172584"/>
              <a:ext cx="1038576" cy="166419"/>
            </a:xfrm>
            <a:custGeom>
              <a:avLst/>
              <a:gdLst/>
              <a:ahLst/>
              <a:cxnLst/>
              <a:rect l="l" t="t" r="r" b="b"/>
              <a:pathLst>
                <a:path w="7751" h="1242" extrusionOk="0">
                  <a:moveTo>
                    <a:pt x="277" y="1"/>
                  </a:moveTo>
                  <a:lnTo>
                    <a:pt x="7750" y="1"/>
                  </a:lnTo>
                  <a:cubicBezTo>
                    <a:pt x="7750" y="11"/>
                    <a:pt x="7750" y="21"/>
                    <a:pt x="7750" y="31"/>
                  </a:cubicBezTo>
                  <a:lnTo>
                    <a:pt x="7750" y="964"/>
                  </a:lnTo>
                  <a:cubicBezTo>
                    <a:pt x="7750" y="1108"/>
                    <a:pt x="7627" y="1231"/>
                    <a:pt x="7474" y="1241"/>
                  </a:cubicBezTo>
                  <a:lnTo>
                    <a:pt x="0" y="1241"/>
                  </a:lnTo>
                  <a:cubicBezTo>
                    <a:pt x="0" y="1231"/>
                    <a:pt x="0" y="1221"/>
                    <a:pt x="0" y="1210"/>
                  </a:cubicBezTo>
                  <a:lnTo>
                    <a:pt x="0" y="277"/>
                  </a:lnTo>
                  <a:cubicBezTo>
                    <a:pt x="0" y="124"/>
                    <a:pt x="123"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6599948" y="2172584"/>
              <a:ext cx="72892" cy="164945"/>
            </a:xfrm>
            <a:custGeom>
              <a:avLst/>
              <a:gdLst/>
              <a:ahLst/>
              <a:cxnLst/>
              <a:rect l="l" t="t" r="r" b="b"/>
              <a:pathLst>
                <a:path w="544" h="1231" extrusionOk="0">
                  <a:moveTo>
                    <a:pt x="0" y="1"/>
                  </a:moveTo>
                  <a:lnTo>
                    <a:pt x="0" y="1231"/>
                  </a:lnTo>
                  <a:lnTo>
                    <a:pt x="544" y="1231"/>
                  </a:lnTo>
                  <a:lnTo>
                    <a:pt x="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6448804" y="2172584"/>
              <a:ext cx="74366" cy="164945"/>
            </a:xfrm>
            <a:custGeom>
              <a:avLst/>
              <a:gdLst/>
              <a:ahLst/>
              <a:cxnLst/>
              <a:rect l="l" t="t" r="r" b="b"/>
              <a:pathLst>
                <a:path w="555" h="1231" extrusionOk="0">
                  <a:moveTo>
                    <a:pt x="1" y="1"/>
                  </a:moveTo>
                  <a:lnTo>
                    <a:pt x="1" y="1231"/>
                  </a:lnTo>
                  <a:lnTo>
                    <a:pt x="554" y="123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5910420" y="2172584"/>
              <a:ext cx="74232" cy="164945"/>
            </a:xfrm>
            <a:custGeom>
              <a:avLst/>
              <a:gdLst/>
              <a:ahLst/>
              <a:cxnLst/>
              <a:rect l="l" t="t" r="r" b="b"/>
              <a:pathLst>
                <a:path w="554" h="1231" extrusionOk="0">
                  <a:moveTo>
                    <a:pt x="0" y="1"/>
                  </a:moveTo>
                  <a:lnTo>
                    <a:pt x="0" y="1231"/>
                  </a:lnTo>
                  <a:lnTo>
                    <a:pt x="554" y="1231"/>
                  </a:lnTo>
                  <a:lnTo>
                    <a:pt x="55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5822521" y="197481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0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6670026" y="1974810"/>
              <a:ext cx="72892" cy="197907"/>
            </a:xfrm>
            <a:custGeom>
              <a:avLst/>
              <a:gdLst/>
              <a:ahLst/>
              <a:cxnLst/>
              <a:rect l="l" t="t" r="r" b="b"/>
              <a:pathLst>
                <a:path w="544" h="1477" extrusionOk="0">
                  <a:moveTo>
                    <a:pt x="0" y="0"/>
                  </a:moveTo>
                  <a:lnTo>
                    <a:pt x="0"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6518882" y="197481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5980499" y="1974810"/>
              <a:ext cx="74232" cy="197907"/>
            </a:xfrm>
            <a:custGeom>
              <a:avLst/>
              <a:gdLst/>
              <a:ahLst/>
              <a:cxnLst/>
              <a:rect l="l" t="t" r="r" b="b"/>
              <a:pathLst>
                <a:path w="554" h="1477" extrusionOk="0">
                  <a:moveTo>
                    <a:pt x="0" y="0"/>
                  </a:moveTo>
                  <a:lnTo>
                    <a:pt x="0" y="1477"/>
                  </a:lnTo>
                  <a:lnTo>
                    <a:pt x="554" y="1477"/>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5822521" y="197481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0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6670026" y="1974810"/>
              <a:ext cx="72892" cy="164945"/>
            </a:xfrm>
            <a:custGeom>
              <a:avLst/>
              <a:gdLst/>
              <a:ahLst/>
              <a:cxnLst/>
              <a:rect l="l" t="t" r="r" b="b"/>
              <a:pathLst>
                <a:path w="544" h="1231" extrusionOk="0">
                  <a:moveTo>
                    <a:pt x="0" y="0"/>
                  </a:moveTo>
                  <a:lnTo>
                    <a:pt x="0"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6518882" y="197481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5980499" y="1974810"/>
              <a:ext cx="74232" cy="164945"/>
            </a:xfrm>
            <a:custGeom>
              <a:avLst/>
              <a:gdLst/>
              <a:ahLst/>
              <a:cxnLst/>
              <a:rect l="l" t="t" r="r" b="b"/>
              <a:pathLst>
                <a:path w="554" h="1231" extrusionOk="0">
                  <a:moveTo>
                    <a:pt x="0" y="0"/>
                  </a:moveTo>
                  <a:lnTo>
                    <a:pt x="0" y="1231"/>
                  </a:lnTo>
                  <a:lnTo>
                    <a:pt x="554" y="1231"/>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7005142" y="4154752"/>
              <a:ext cx="1074352" cy="199247"/>
            </a:xfrm>
            <a:custGeom>
              <a:avLst/>
              <a:gdLst/>
              <a:ahLst/>
              <a:cxnLst/>
              <a:rect l="l" t="t" r="r" b="b"/>
              <a:pathLst>
                <a:path w="8018" h="1487" extrusionOk="0">
                  <a:moveTo>
                    <a:pt x="277" y="0"/>
                  </a:moveTo>
                  <a:cubicBezTo>
                    <a:pt x="124" y="0"/>
                    <a:pt x="1" y="123"/>
                    <a:pt x="1" y="277"/>
                  </a:cubicBezTo>
                  <a:lnTo>
                    <a:pt x="1" y="1210"/>
                  </a:lnTo>
                  <a:cubicBezTo>
                    <a:pt x="1" y="1364"/>
                    <a:pt x="124"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7851307" y="4154752"/>
              <a:ext cx="74366" cy="199247"/>
            </a:xfrm>
            <a:custGeom>
              <a:avLst/>
              <a:gdLst/>
              <a:ahLst/>
              <a:cxnLst/>
              <a:rect l="l" t="t" r="r" b="b"/>
              <a:pathLst>
                <a:path w="555" h="1487" extrusionOk="0">
                  <a:moveTo>
                    <a:pt x="1" y="0"/>
                  </a:moveTo>
                  <a:lnTo>
                    <a:pt x="1"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7701637" y="4154752"/>
              <a:ext cx="72892" cy="199247"/>
            </a:xfrm>
            <a:custGeom>
              <a:avLst/>
              <a:gdLst/>
              <a:ahLst/>
              <a:cxnLst/>
              <a:rect l="l" t="t" r="r" b="b"/>
              <a:pathLst>
                <a:path w="544" h="1487" extrusionOk="0">
                  <a:moveTo>
                    <a:pt x="0" y="0"/>
                  </a:moveTo>
                  <a:lnTo>
                    <a:pt x="0" y="1487"/>
                  </a:lnTo>
                  <a:lnTo>
                    <a:pt x="543" y="1487"/>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7163120" y="4154752"/>
              <a:ext cx="72892" cy="199247"/>
            </a:xfrm>
            <a:custGeom>
              <a:avLst/>
              <a:gdLst/>
              <a:ahLst/>
              <a:cxnLst/>
              <a:rect l="l" t="t" r="r" b="b"/>
              <a:pathLst>
                <a:path w="544" h="1487" extrusionOk="0">
                  <a:moveTo>
                    <a:pt x="1" y="0"/>
                  </a:moveTo>
                  <a:lnTo>
                    <a:pt x="1" y="1487"/>
                  </a:lnTo>
                  <a:lnTo>
                    <a:pt x="544" y="148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7005142" y="4154752"/>
              <a:ext cx="1038576" cy="166285"/>
            </a:xfrm>
            <a:custGeom>
              <a:avLst/>
              <a:gdLst/>
              <a:ahLst/>
              <a:cxnLst/>
              <a:rect l="l" t="t" r="r" b="b"/>
              <a:pathLst>
                <a:path w="7751" h="1241" extrusionOk="0">
                  <a:moveTo>
                    <a:pt x="277" y="0"/>
                  </a:moveTo>
                  <a:lnTo>
                    <a:pt x="7751" y="0"/>
                  </a:lnTo>
                  <a:cubicBezTo>
                    <a:pt x="7751" y="11"/>
                    <a:pt x="7751" y="21"/>
                    <a:pt x="7751" y="31"/>
                  </a:cubicBezTo>
                  <a:lnTo>
                    <a:pt x="7751" y="964"/>
                  </a:lnTo>
                  <a:cubicBezTo>
                    <a:pt x="7751" y="1108"/>
                    <a:pt x="7628" y="1231"/>
                    <a:pt x="7474" y="1241"/>
                  </a:cubicBezTo>
                  <a:lnTo>
                    <a:pt x="11" y="1241"/>
                  </a:lnTo>
                  <a:cubicBezTo>
                    <a:pt x="1" y="1231"/>
                    <a:pt x="1" y="1220"/>
                    <a:pt x="11" y="1210"/>
                  </a:cubicBezTo>
                  <a:lnTo>
                    <a:pt x="11" y="277"/>
                  </a:lnTo>
                  <a:cubicBezTo>
                    <a:pt x="11" y="134"/>
                    <a:pt x="124" y="11"/>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7851307" y="4154752"/>
              <a:ext cx="74366" cy="166285"/>
            </a:xfrm>
            <a:custGeom>
              <a:avLst/>
              <a:gdLst/>
              <a:ahLst/>
              <a:cxnLst/>
              <a:rect l="l" t="t" r="r" b="b"/>
              <a:pathLst>
                <a:path w="555" h="1241" extrusionOk="0">
                  <a:moveTo>
                    <a:pt x="1" y="0"/>
                  </a:moveTo>
                  <a:lnTo>
                    <a:pt x="1"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7701637" y="4154752"/>
              <a:ext cx="72892" cy="166285"/>
            </a:xfrm>
            <a:custGeom>
              <a:avLst/>
              <a:gdLst/>
              <a:ahLst/>
              <a:cxnLst/>
              <a:rect l="l" t="t" r="r" b="b"/>
              <a:pathLst>
                <a:path w="544" h="1241" extrusionOk="0">
                  <a:moveTo>
                    <a:pt x="0" y="0"/>
                  </a:moveTo>
                  <a:lnTo>
                    <a:pt x="0" y="1241"/>
                  </a:lnTo>
                  <a:lnTo>
                    <a:pt x="543" y="1241"/>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7163120" y="4154752"/>
              <a:ext cx="72892" cy="166285"/>
            </a:xfrm>
            <a:custGeom>
              <a:avLst/>
              <a:gdLst/>
              <a:ahLst/>
              <a:cxnLst/>
              <a:rect l="l" t="t" r="r" b="b"/>
              <a:pathLst>
                <a:path w="544" h="1241" extrusionOk="0">
                  <a:moveTo>
                    <a:pt x="1" y="0"/>
                  </a:moveTo>
                  <a:lnTo>
                    <a:pt x="1" y="1241"/>
                  </a:lnTo>
                  <a:lnTo>
                    <a:pt x="544" y="124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1"/>
            <p:cNvSpPr/>
            <p:nvPr/>
          </p:nvSpPr>
          <p:spPr>
            <a:xfrm>
              <a:off x="7060079" y="3956978"/>
              <a:ext cx="1075692" cy="197907"/>
            </a:xfrm>
            <a:custGeom>
              <a:avLst/>
              <a:gdLst/>
              <a:ahLst/>
              <a:cxnLst/>
              <a:rect l="l" t="t" r="r" b="b"/>
              <a:pathLst>
                <a:path w="8028" h="1477" extrusionOk="0">
                  <a:moveTo>
                    <a:pt x="277" y="0"/>
                  </a:moveTo>
                  <a:cubicBezTo>
                    <a:pt x="134" y="0"/>
                    <a:pt x="1" y="123"/>
                    <a:pt x="1" y="277"/>
                  </a:cubicBezTo>
                  <a:lnTo>
                    <a:pt x="1" y="1200"/>
                  </a:lnTo>
                  <a:cubicBezTo>
                    <a:pt x="1" y="1353"/>
                    <a:pt x="124" y="1476"/>
                    <a:pt x="277" y="1476"/>
                  </a:cubicBezTo>
                  <a:lnTo>
                    <a:pt x="7751" y="1476"/>
                  </a:lnTo>
                  <a:cubicBezTo>
                    <a:pt x="7905" y="1476"/>
                    <a:pt x="8028" y="1353"/>
                    <a:pt x="8028" y="1200"/>
                  </a:cubicBezTo>
                  <a:lnTo>
                    <a:pt x="8028" y="277"/>
                  </a:lnTo>
                  <a:cubicBezTo>
                    <a:pt x="8028" y="123"/>
                    <a:pt x="7905" y="0"/>
                    <a:pt x="7751"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7907584"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7756574" y="3956978"/>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7218057"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1"/>
            <p:cNvSpPr/>
            <p:nvPr/>
          </p:nvSpPr>
          <p:spPr>
            <a:xfrm>
              <a:off x="7060079" y="3956978"/>
              <a:ext cx="1040050" cy="164945"/>
            </a:xfrm>
            <a:custGeom>
              <a:avLst/>
              <a:gdLst/>
              <a:ahLst/>
              <a:cxnLst/>
              <a:rect l="l" t="t" r="r" b="b"/>
              <a:pathLst>
                <a:path w="7762" h="1231" extrusionOk="0">
                  <a:moveTo>
                    <a:pt x="277" y="0"/>
                  </a:moveTo>
                  <a:lnTo>
                    <a:pt x="7761" y="0"/>
                  </a:lnTo>
                  <a:cubicBezTo>
                    <a:pt x="7761" y="10"/>
                    <a:pt x="7761" y="21"/>
                    <a:pt x="7761" y="31"/>
                  </a:cubicBezTo>
                  <a:lnTo>
                    <a:pt x="7761" y="954"/>
                  </a:lnTo>
                  <a:cubicBezTo>
                    <a:pt x="7761" y="1107"/>
                    <a:pt x="7638" y="1230"/>
                    <a:pt x="7484" y="1230"/>
                  </a:cubicBezTo>
                  <a:lnTo>
                    <a:pt x="1" y="1230"/>
                  </a:lnTo>
                  <a:lnTo>
                    <a:pt x="1" y="1200"/>
                  </a:lnTo>
                  <a:lnTo>
                    <a:pt x="1" y="277"/>
                  </a:lnTo>
                  <a:cubicBezTo>
                    <a:pt x="1" y="123"/>
                    <a:pt x="13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1"/>
            <p:cNvSpPr/>
            <p:nvPr/>
          </p:nvSpPr>
          <p:spPr>
            <a:xfrm>
              <a:off x="7907584"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1"/>
            <p:cNvSpPr/>
            <p:nvPr/>
          </p:nvSpPr>
          <p:spPr>
            <a:xfrm>
              <a:off x="7756574" y="3956978"/>
              <a:ext cx="74232" cy="164945"/>
            </a:xfrm>
            <a:custGeom>
              <a:avLst/>
              <a:gdLst/>
              <a:ahLst/>
              <a:cxnLst/>
              <a:rect l="l" t="t" r="r" b="b"/>
              <a:pathLst>
                <a:path w="554" h="1231" extrusionOk="0">
                  <a:moveTo>
                    <a:pt x="0" y="0"/>
                  </a:moveTo>
                  <a:lnTo>
                    <a:pt x="0"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p:nvPr/>
          </p:nvSpPr>
          <p:spPr>
            <a:xfrm>
              <a:off x="7218057"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6977674" y="3759203"/>
              <a:ext cx="1074352" cy="197907"/>
            </a:xfrm>
            <a:custGeom>
              <a:avLst/>
              <a:gdLst/>
              <a:ahLst/>
              <a:cxnLst/>
              <a:rect l="l" t="t" r="r" b="b"/>
              <a:pathLst>
                <a:path w="8018" h="1477" extrusionOk="0">
                  <a:moveTo>
                    <a:pt x="277" y="0"/>
                  </a:moveTo>
                  <a:cubicBezTo>
                    <a:pt x="124" y="0"/>
                    <a:pt x="1" y="123"/>
                    <a:pt x="1" y="277"/>
                  </a:cubicBezTo>
                  <a:lnTo>
                    <a:pt x="1" y="1199"/>
                  </a:lnTo>
                  <a:cubicBezTo>
                    <a:pt x="1" y="1353"/>
                    <a:pt x="124" y="1476"/>
                    <a:pt x="277" y="1476"/>
                  </a:cubicBezTo>
                  <a:lnTo>
                    <a:pt x="7740" y="1476"/>
                  </a:lnTo>
                  <a:cubicBezTo>
                    <a:pt x="7894" y="1476"/>
                    <a:pt x="8017" y="1353"/>
                    <a:pt x="8017" y="1199"/>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1"/>
            <p:cNvSpPr/>
            <p:nvPr/>
          </p:nvSpPr>
          <p:spPr>
            <a:xfrm>
              <a:off x="7823838" y="3759203"/>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1"/>
            <p:cNvSpPr/>
            <p:nvPr/>
          </p:nvSpPr>
          <p:spPr>
            <a:xfrm>
              <a:off x="7672694" y="3759203"/>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1"/>
            <p:cNvSpPr/>
            <p:nvPr/>
          </p:nvSpPr>
          <p:spPr>
            <a:xfrm>
              <a:off x="7134311" y="3759203"/>
              <a:ext cx="74232" cy="197907"/>
            </a:xfrm>
            <a:custGeom>
              <a:avLst/>
              <a:gdLst/>
              <a:ahLst/>
              <a:cxnLst/>
              <a:rect l="l" t="t" r="r" b="b"/>
              <a:pathLst>
                <a:path w="554" h="1477" extrusionOk="0">
                  <a:moveTo>
                    <a:pt x="0" y="0"/>
                  </a:moveTo>
                  <a:lnTo>
                    <a:pt x="0" y="1476"/>
                  </a:lnTo>
                  <a:lnTo>
                    <a:pt x="554" y="1476"/>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1"/>
            <p:cNvSpPr/>
            <p:nvPr/>
          </p:nvSpPr>
          <p:spPr>
            <a:xfrm>
              <a:off x="6976334" y="3759203"/>
              <a:ext cx="1039916" cy="164945"/>
            </a:xfrm>
            <a:custGeom>
              <a:avLst/>
              <a:gdLst/>
              <a:ahLst/>
              <a:cxnLst/>
              <a:rect l="l" t="t" r="r" b="b"/>
              <a:pathLst>
                <a:path w="7761" h="1231" extrusionOk="0">
                  <a:moveTo>
                    <a:pt x="287" y="0"/>
                  </a:moveTo>
                  <a:lnTo>
                    <a:pt x="7761" y="0"/>
                  </a:lnTo>
                  <a:cubicBezTo>
                    <a:pt x="7761" y="10"/>
                    <a:pt x="7761" y="21"/>
                    <a:pt x="7761" y="31"/>
                  </a:cubicBezTo>
                  <a:lnTo>
                    <a:pt x="7761" y="953"/>
                  </a:lnTo>
                  <a:cubicBezTo>
                    <a:pt x="7761" y="1107"/>
                    <a:pt x="7638" y="1230"/>
                    <a:pt x="7484" y="1230"/>
                  </a:cubicBezTo>
                  <a:lnTo>
                    <a:pt x="11" y="1230"/>
                  </a:lnTo>
                  <a:cubicBezTo>
                    <a:pt x="0" y="1220"/>
                    <a:pt x="0" y="1210"/>
                    <a:pt x="11" y="1199"/>
                  </a:cubicBezTo>
                  <a:lnTo>
                    <a:pt x="11" y="277"/>
                  </a:lnTo>
                  <a:cubicBezTo>
                    <a:pt x="11" y="123"/>
                    <a:pt x="134" y="0"/>
                    <a:pt x="28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1"/>
            <p:cNvSpPr/>
            <p:nvPr/>
          </p:nvSpPr>
          <p:spPr>
            <a:xfrm>
              <a:off x="7823838" y="3759203"/>
              <a:ext cx="72892" cy="164945"/>
            </a:xfrm>
            <a:custGeom>
              <a:avLst/>
              <a:gdLst/>
              <a:ahLst/>
              <a:cxnLst/>
              <a:rect l="l" t="t" r="r" b="b"/>
              <a:pathLst>
                <a:path w="544" h="1231" extrusionOk="0">
                  <a:moveTo>
                    <a:pt x="1" y="0"/>
                  </a:moveTo>
                  <a:lnTo>
                    <a:pt x="1" y="1230"/>
                  </a:lnTo>
                  <a:lnTo>
                    <a:pt x="544" y="1230"/>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1"/>
            <p:cNvSpPr/>
            <p:nvPr/>
          </p:nvSpPr>
          <p:spPr>
            <a:xfrm>
              <a:off x="7672694" y="3759203"/>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1"/>
            <p:cNvSpPr/>
            <p:nvPr/>
          </p:nvSpPr>
          <p:spPr>
            <a:xfrm>
              <a:off x="7134311" y="3759203"/>
              <a:ext cx="74232" cy="164945"/>
            </a:xfrm>
            <a:custGeom>
              <a:avLst/>
              <a:gdLst/>
              <a:ahLst/>
              <a:cxnLst/>
              <a:rect l="l" t="t" r="r" b="b"/>
              <a:pathLst>
                <a:path w="554" h="1231" extrusionOk="0">
                  <a:moveTo>
                    <a:pt x="0" y="0"/>
                  </a:moveTo>
                  <a:lnTo>
                    <a:pt x="0" y="1230"/>
                  </a:lnTo>
                  <a:lnTo>
                    <a:pt x="554" y="1230"/>
                  </a:lnTo>
                  <a:lnTo>
                    <a:pt x="55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7005142" y="3559955"/>
              <a:ext cx="1074352" cy="199381"/>
            </a:xfrm>
            <a:custGeom>
              <a:avLst/>
              <a:gdLst/>
              <a:ahLst/>
              <a:cxnLst/>
              <a:rect l="l" t="t" r="r" b="b"/>
              <a:pathLst>
                <a:path w="8018" h="1488" extrusionOk="0">
                  <a:moveTo>
                    <a:pt x="277" y="1"/>
                  </a:moveTo>
                  <a:cubicBezTo>
                    <a:pt x="124" y="1"/>
                    <a:pt x="1" y="124"/>
                    <a:pt x="1" y="277"/>
                  </a:cubicBezTo>
                  <a:lnTo>
                    <a:pt x="1" y="1210"/>
                  </a:lnTo>
                  <a:cubicBezTo>
                    <a:pt x="1" y="1364"/>
                    <a:pt x="124" y="1487"/>
                    <a:pt x="277" y="1487"/>
                  </a:cubicBezTo>
                  <a:lnTo>
                    <a:pt x="7740" y="1487"/>
                  </a:lnTo>
                  <a:cubicBezTo>
                    <a:pt x="7894" y="1487"/>
                    <a:pt x="8017" y="1364"/>
                    <a:pt x="8017" y="1210"/>
                  </a:cubicBezTo>
                  <a:lnTo>
                    <a:pt x="8017" y="277"/>
                  </a:lnTo>
                  <a:cubicBezTo>
                    <a:pt x="8017" y="124"/>
                    <a:pt x="7894" y="1"/>
                    <a:pt x="7740" y="1"/>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7851307" y="3559955"/>
              <a:ext cx="74366" cy="199381"/>
            </a:xfrm>
            <a:custGeom>
              <a:avLst/>
              <a:gdLst/>
              <a:ahLst/>
              <a:cxnLst/>
              <a:rect l="l" t="t" r="r" b="b"/>
              <a:pathLst>
                <a:path w="555" h="1488" extrusionOk="0">
                  <a:moveTo>
                    <a:pt x="1" y="1"/>
                  </a:moveTo>
                  <a:lnTo>
                    <a:pt x="1" y="1487"/>
                  </a:lnTo>
                  <a:lnTo>
                    <a:pt x="554" y="148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7701637" y="3559955"/>
              <a:ext cx="72892" cy="199381"/>
            </a:xfrm>
            <a:custGeom>
              <a:avLst/>
              <a:gdLst/>
              <a:ahLst/>
              <a:cxnLst/>
              <a:rect l="l" t="t" r="r" b="b"/>
              <a:pathLst>
                <a:path w="544" h="1488" extrusionOk="0">
                  <a:moveTo>
                    <a:pt x="0" y="1"/>
                  </a:moveTo>
                  <a:lnTo>
                    <a:pt x="0" y="1487"/>
                  </a:lnTo>
                  <a:lnTo>
                    <a:pt x="543" y="148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7163120" y="3559955"/>
              <a:ext cx="72892" cy="199381"/>
            </a:xfrm>
            <a:custGeom>
              <a:avLst/>
              <a:gdLst/>
              <a:ahLst/>
              <a:cxnLst/>
              <a:rect l="l" t="t" r="r" b="b"/>
              <a:pathLst>
                <a:path w="544" h="1488" extrusionOk="0">
                  <a:moveTo>
                    <a:pt x="1" y="1"/>
                  </a:moveTo>
                  <a:lnTo>
                    <a:pt x="1" y="1487"/>
                  </a:lnTo>
                  <a:lnTo>
                    <a:pt x="544" y="148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7005142" y="3559955"/>
              <a:ext cx="1038576" cy="166285"/>
            </a:xfrm>
            <a:custGeom>
              <a:avLst/>
              <a:gdLst/>
              <a:ahLst/>
              <a:cxnLst/>
              <a:rect l="l" t="t" r="r" b="b"/>
              <a:pathLst>
                <a:path w="7751" h="1241" extrusionOk="0">
                  <a:moveTo>
                    <a:pt x="277" y="1"/>
                  </a:moveTo>
                  <a:lnTo>
                    <a:pt x="7751" y="1"/>
                  </a:lnTo>
                  <a:cubicBezTo>
                    <a:pt x="7751" y="11"/>
                    <a:pt x="7751" y="21"/>
                    <a:pt x="7751" y="31"/>
                  </a:cubicBezTo>
                  <a:lnTo>
                    <a:pt x="7751" y="964"/>
                  </a:lnTo>
                  <a:cubicBezTo>
                    <a:pt x="7751" y="1118"/>
                    <a:pt x="7628" y="1241"/>
                    <a:pt x="7474" y="1241"/>
                  </a:cubicBezTo>
                  <a:lnTo>
                    <a:pt x="11" y="1241"/>
                  </a:lnTo>
                  <a:cubicBezTo>
                    <a:pt x="1" y="1231"/>
                    <a:pt x="1" y="1220"/>
                    <a:pt x="11" y="1210"/>
                  </a:cubicBezTo>
                  <a:lnTo>
                    <a:pt x="11" y="277"/>
                  </a:lnTo>
                  <a:cubicBezTo>
                    <a:pt x="1" y="134"/>
                    <a:pt x="124" y="1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7851307" y="3559955"/>
              <a:ext cx="74366" cy="166285"/>
            </a:xfrm>
            <a:custGeom>
              <a:avLst/>
              <a:gdLst/>
              <a:ahLst/>
              <a:cxnLst/>
              <a:rect l="l" t="t" r="r" b="b"/>
              <a:pathLst>
                <a:path w="555" h="1241" extrusionOk="0">
                  <a:moveTo>
                    <a:pt x="1" y="1"/>
                  </a:moveTo>
                  <a:lnTo>
                    <a:pt x="1" y="1241"/>
                  </a:lnTo>
                  <a:lnTo>
                    <a:pt x="554" y="1241"/>
                  </a:lnTo>
                  <a:lnTo>
                    <a:pt x="5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7701637" y="3559955"/>
              <a:ext cx="72892" cy="166285"/>
            </a:xfrm>
            <a:custGeom>
              <a:avLst/>
              <a:gdLst/>
              <a:ahLst/>
              <a:cxnLst/>
              <a:rect l="l" t="t" r="r" b="b"/>
              <a:pathLst>
                <a:path w="544" h="1241" extrusionOk="0">
                  <a:moveTo>
                    <a:pt x="0" y="1"/>
                  </a:moveTo>
                  <a:lnTo>
                    <a:pt x="0" y="1241"/>
                  </a:lnTo>
                  <a:lnTo>
                    <a:pt x="543" y="1241"/>
                  </a:lnTo>
                  <a:lnTo>
                    <a:pt x="5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7163120" y="3559955"/>
              <a:ext cx="72892" cy="166285"/>
            </a:xfrm>
            <a:custGeom>
              <a:avLst/>
              <a:gdLst/>
              <a:ahLst/>
              <a:cxnLst/>
              <a:rect l="l" t="t" r="r" b="b"/>
              <a:pathLst>
                <a:path w="544" h="1241" extrusionOk="0">
                  <a:moveTo>
                    <a:pt x="1" y="1"/>
                  </a:moveTo>
                  <a:lnTo>
                    <a:pt x="1" y="1241"/>
                  </a:lnTo>
                  <a:lnTo>
                    <a:pt x="544" y="124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6898082" y="3362180"/>
              <a:ext cx="1074218" cy="197907"/>
            </a:xfrm>
            <a:custGeom>
              <a:avLst/>
              <a:gdLst/>
              <a:ahLst/>
              <a:cxnLst/>
              <a:rect l="l" t="t" r="r" b="b"/>
              <a:pathLst>
                <a:path w="8017" h="1477" extrusionOk="0">
                  <a:moveTo>
                    <a:pt x="277" y="0"/>
                  </a:moveTo>
                  <a:cubicBezTo>
                    <a:pt x="123" y="0"/>
                    <a:pt x="0" y="123"/>
                    <a:pt x="0" y="277"/>
                  </a:cubicBezTo>
                  <a:lnTo>
                    <a:pt x="0" y="1200"/>
                  </a:lnTo>
                  <a:cubicBezTo>
                    <a:pt x="0" y="1354"/>
                    <a:pt x="123" y="1477"/>
                    <a:pt x="277" y="1477"/>
                  </a:cubicBezTo>
                  <a:lnTo>
                    <a:pt x="7740" y="1477"/>
                  </a:lnTo>
                  <a:cubicBezTo>
                    <a:pt x="7894" y="1477"/>
                    <a:pt x="8017" y="135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7744113" y="3362180"/>
              <a:ext cx="74366" cy="197907"/>
            </a:xfrm>
            <a:custGeom>
              <a:avLst/>
              <a:gdLst/>
              <a:ahLst/>
              <a:cxnLst/>
              <a:rect l="l" t="t" r="r" b="b"/>
              <a:pathLst>
                <a:path w="555" h="1477" extrusionOk="0">
                  <a:moveTo>
                    <a:pt x="1" y="0"/>
                  </a:moveTo>
                  <a:lnTo>
                    <a:pt x="1" y="1477"/>
                  </a:lnTo>
                  <a:lnTo>
                    <a:pt x="555" y="1477"/>
                  </a:lnTo>
                  <a:lnTo>
                    <a:pt x="555"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7594443" y="3362180"/>
              <a:ext cx="72892" cy="197907"/>
            </a:xfrm>
            <a:custGeom>
              <a:avLst/>
              <a:gdLst/>
              <a:ahLst/>
              <a:cxnLst/>
              <a:rect l="l" t="t" r="r" b="b"/>
              <a:pathLst>
                <a:path w="544" h="1477" extrusionOk="0">
                  <a:moveTo>
                    <a:pt x="1" y="0"/>
                  </a:moveTo>
                  <a:lnTo>
                    <a:pt x="1" y="1477"/>
                  </a:lnTo>
                  <a:lnTo>
                    <a:pt x="544" y="147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7055925" y="3362180"/>
              <a:ext cx="73026" cy="197907"/>
            </a:xfrm>
            <a:custGeom>
              <a:avLst/>
              <a:gdLst/>
              <a:ahLst/>
              <a:cxnLst/>
              <a:rect l="l" t="t" r="r" b="b"/>
              <a:pathLst>
                <a:path w="545" h="1477" extrusionOk="0">
                  <a:moveTo>
                    <a:pt x="1" y="0"/>
                  </a:moveTo>
                  <a:lnTo>
                    <a:pt x="1" y="1477"/>
                  </a:lnTo>
                  <a:lnTo>
                    <a:pt x="544" y="1477"/>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6898082" y="3362180"/>
              <a:ext cx="1038576" cy="164945"/>
            </a:xfrm>
            <a:custGeom>
              <a:avLst/>
              <a:gdLst/>
              <a:ahLst/>
              <a:cxnLst/>
              <a:rect l="l" t="t" r="r" b="b"/>
              <a:pathLst>
                <a:path w="7751" h="1231" extrusionOk="0">
                  <a:moveTo>
                    <a:pt x="277" y="0"/>
                  </a:moveTo>
                  <a:lnTo>
                    <a:pt x="7750" y="0"/>
                  </a:lnTo>
                  <a:cubicBezTo>
                    <a:pt x="7750" y="11"/>
                    <a:pt x="7750" y="21"/>
                    <a:pt x="7750" y="31"/>
                  </a:cubicBezTo>
                  <a:lnTo>
                    <a:pt x="7750" y="954"/>
                  </a:lnTo>
                  <a:cubicBezTo>
                    <a:pt x="7750" y="1108"/>
                    <a:pt x="7627" y="1231"/>
                    <a:pt x="7473" y="1231"/>
                  </a:cubicBezTo>
                  <a:lnTo>
                    <a:pt x="0" y="1231"/>
                  </a:lnTo>
                  <a:cubicBezTo>
                    <a:pt x="0" y="1220"/>
                    <a:pt x="0" y="121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7744113" y="3362180"/>
              <a:ext cx="74366" cy="164945"/>
            </a:xfrm>
            <a:custGeom>
              <a:avLst/>
              <a:gdLst/>
              <a:ahLst/>
              <a:cxnLst/>
              <a:rect l="l" t="t" r="r" b="b"/>
              <a:pathLst>
                <a:path w="555" h="1231" extrusionOk="0">
                  <a:moveTo>
                    <a:pt x="1" y="0"/>
                  </a:moveTo>
                  <a:lnTo>
                    <a:pt x="1" y="1231"/>
                  </a:lnTo>
                  <a:lnTo>
                    <a:pt x="555" y="1231"/>
                  </a:lnTo>
                  <a:lnTo>
                    <a:pt x="5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7594443" y="3362180"/>
              <a:ext cx="72892" cy="164945"/>
            </a:xfrm>
            <a:custGeom>
              <a:avLst/>
              <a:gdLst/>
              <a:ahLst/>
              <a:cxnLst/>
              <a:rect l="l" t="t" r="r" b="b"/>
              <a:pathLst>
                <a:path w="544" h="1231" extrusionOk="0">
                  <a:moveTo>
                    <a:pt x="1" y="0"/>
                  </a:moveTo>
                  <a:lnTo>
                    <a:pt x="1" y="1231"/>
                  </a:lnTo>
                  <a:lnTo>
                    <a:pt x="544" y="123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7055925" y="3362180"/>
              <a:ext cx="73026" cy="164945"/>
            </a:xfrm>
            <a:custGeom>
              <a:avLst/>
              <a:gdLst/>
              <a:ahLst/>
              <a:cxnLst/>
              <a:rect l="l" t="t" r="r" b="b"/>
              <a:pathLst>
                <a:path w="545" h="1231" extrusionOk="0">
                  <a:moveTo>
                    <a:pt x="1" y="0"/>
                  </a:moveTo>
                  <a:lnTo>
                    <a:pt x="1" y="1231"/>
                  </a:lnTo>
                  <a:lnTo>
                    <a:pt x="544" y="1231"/>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7003802" y="3164405"/>
              <a:ext cx="1075692" cy="197907"/>
            </a:xfrm>
            <a:custGeom>
              <a:avLst/>
              <a:gdLst/>
              <a:ahLst/>
              <a:cxnLst/>
              <a:rect l="l" t="t" r="r" b="b"/>
              <a:pathLst>
                <a:path w="8028" h="1477" extrusionOk="0">
                  <a:moveTo>
                    <a:pt x="287" y="0"/>
                  </a:moveTo>
                  <a:cubicBezTo>
                    <a:pt x="134" y="0"/>
                    <a:pt x="0" y="123"/>
                    <a:pt x="11" y="277"/>
                  </a:cubicBezTo>
                  <a:lnTo>
                    <a:pt x="11" y="1200"/>
                  </a:lnTo>
                  <a:cubicBezTo>
                    <a:pt x="11" y="1353"/>
                    <a:pt x="134" y="1476"/>
                    <a:pt x="28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7851307" y="3164405"/>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7701637" y="3164405"/>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7163120" y="3164405"/>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7005142" y="3164405"/>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1" y="1230"/>
                  </a:lnTo>
                  <a:cubicBezTo>
                    <a:pt x="1" y="1220"/>
                    <a:pt x="1" y="1210"/>
                    <a:pt x="11" y="1200"/>
                  </a:cubicBezTo>
                  <a:lnTo>
                    <a:pt x="1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7851307" y="3164405"/>
              <a:ext cx="74366" cy="164945"/>
            </a:xfrm>
            <a:custGeom>
              <a:avLst/>
              <a:gdLst/>
              <a:ahLst/>
              <a:cxnLst/>
              <a:rect l="l" t="t" r="r" b="b"/>
              <a:pathLst>
                <a:path w="555" h="1231" extrusionOk="0">
                  <a:moveTo>
                    <a:pt x="1" y="0"/>
                  </a:moveTo>
                  <a:lnTo>
                    <a:pt x="1" y="1230"/>
                  </a:lnTo>
                  <a:lnTo>
                    <a:pt x="554" y="1230"/>
                  </a:lnTo>
                  <a:lnTo>
                    <a:pt x="55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7701637" y="3164405"/>
              <a:ext cx="72892" cy="164945"/>
            </a:xfrm>
            <a:custGeom>
              <a:avLst/>
              <a:gdLst/>
              <a:ahLst/>
              <a:cxnLst/>
              <a:rect l="l" t="t" r="r" b="b"/>
              <a:pathLst>
                <a:path w="544" h="1231" extrusionOk="0">
                  <a:moveTo>
                    <a:pt x="0" y="0"/>
                  </a:moveTo>
                  <a:lnTo>
                    <a:pt x="0" y="1230"/>
                  </a:lnTo>
                  <a:lnTo>
                    <a:pt x="543" y="1230"/>
                  </a:lnTo>
                  <a:lnTo>
                    <a:pt x="543"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7163120" y="3164405"/>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7005142" y="2966497"/>
              <a:ext cx="1074352" cy="198041"/>
            </a:xfrm>
            <a:custGeom>
              <a:avLst/>
              <a:gdLst/>
              <a:ahLst/>
              <a:cxnLst/>
              <a:rect l="l" t="t" r="r" b="b"/>
              <a:pathLst>
                <a:path w="8018" h="1478" extrusionOk="0">
                  <a:moveTo>
                    <a:pt x="260" y="0"/>
                  </a:moveTo>
                  <a:cubicBezTo>
                    <a:pt x="114" y="0"/>
                    <a:pt x="1" y="120"/>
                    <a:pt x="1" y="267"/>
                  </a:cubicBezTo>
                  <a:lnTo>
                    <a:pt x="1" y="1200"/>
                  </a:lnTo>
                  <a:cubicBezTo>
                    <a:pt x="1" y="1354"/>
                    <a:pt x="124" y="1477"/>
                    <a:pt x="277" y="1477"/>
                  </a:cubicBezTo>
                  <a:lnTo>
                    <a:pt x="7740" y="1477"/>
                  </a:lnTo>
                  <a:cubicBezTo>
                    <a:pt x="7894" y="1477"/>
                    <a:pt x="8017" y="1354"/>
                    <a:pt x="8017" y="1200"/>
                  </a:cubicBezTo>
                  <a:lnTo>
                    <a:pt x="8017" y="267"/>
                  </a:lnTo>
                  <a:cubicBezTo>
                    <a:pt x="8017" y="124"/>
                    <a:pt x="7894" y="1"/>
                    <a:pt x="7740" y="1"/>
                  </a:cubicBezTo>
                  <a:lnTo>
                    <a:pt x="277" y="1"/>
                  </a:lnTo>
                  <a:cubicBezTo>
                    <a:pt x="271" y="1"/>
                    <a:pt x="265" y="0"/>
                    <a:pt x="26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7851307" y="2966497"/>
              <a:ext cx="74366" cy="198041"/>
            </a:xfrm>
            <a:custGeom>
              <a:avLst/>
              <a:gdLst/>
              <a:ahLst/>
              <a:cxnLst/>
              <a:rect l="l" t="t" r="r" b="b"/>
              <a:pathLst>
                <a:path w="555" h="1478" extrusionOk="0">
                  <a:moveTo>
                    <a:pt x="1" y="1"/>
                  </a:moveTo>
                  <a:lnTo>
                    <a:pt x="1" y="1477"/>
                  </a:lnTo>
                  <a:lnTo>
                    <a:pt x="554" y="1477"/>
                  </a:lnTo>
                  <a:lnTo>
                    <a:pt x="554"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7701637" y="2966497"/>
              <a:ext cx="72892" cy="198041"/>
            </a:xfrm>
            <a:custGeom>
              <a:avLst/>
              <a:gdLst/>
              <a:ahLst/>
              <a:cxnLst/>
              <a:rect l="l" t="t" r="r" b="b"/>
              <a:pathLst>
                <a:path w="544" h="1478" extrusionOk="0">
                  <a:moveTo>
                    <a:pt x="0" y="1"/>
                  </a:moveTo>
                  <a:lnTo>
                    <a:pt x="0" y="1477"/>
                  </a:lnTo>
                  <a:lnTo>
                    <a:pt x="543" y="1477"/>
                  </a:lnTo>
                  <a:lnTo>
                    <a:pt x="543" y="1"/>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7163120" y="2966497"/>
              <a:ext cx="72892" cy="198041"/>
            </a:xfrm>
            <a:custGeom>
              <a:avLst/>
              <a:gdLst/>
              <a:ahLst/>
              <a:cxnLst/>
              <a:rect l="l" t="t" r="r" b="b"/>
              <a:pathLst>
                <a:path w="544" h="1478" extrusionOk="0">
                  <a:moveTo>
                    <a:pt x="1" y="1"/>
                  </a:moveTo>
                  <a:lnTo>
                    <a:pt x="1" y="1477"/>
                  </a:lnTo>
                  <a:lnTo>
                    <a:pt x="544" y="1477"/>
                  </a:lnTo>
                  <a:lnTo>
                    <a:pt x="54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7005142" y="2966497"/>
              <a:ext cx="1038576" cy="165079"/>
            </a:xfrm>
            <a:custGeom>
              <a:avLst/>
              <a:gdLst/>
              <a:ahLst/>
              <a:cxnLst/>
              <a:rect l="l" t="t" r="r" b="b"/>
              <a:pathLst>
                <a:path w="7751" h="1232" extrusionOk="0">
                  <a:moveTo>
                    <a:pt x="277" y="1"/>
                  </a:moveTo>
                  <a:lnTo>
                    <a:pt x="7751" y="1"/>
                  </a:lnTo>
                  <a:cubicBezTo>
                    <a:pt x="7751" y="1"/>
                    <a:pt x="7751" y="11"/>
                    <a:pt x="7751" y="21"/>
                  </a:cubicBezTo>
                  <a:lnTo>
                    <a:pt x="7751" y="954"/>
                  </a:lnTo>
                  <a:cubicBezTo>
                    <a:pt x="7751" y="1108"/>
                    <a:pt x="7628" y="1231"/>
                    <a:pt x="7474" y="1231"/>
                  </a:cubicBezTo>
                  <a:lnTo>
                    <a:pt x="11" y="1231"/>
                  </a:lnTo>
                  <a:cubicBezTo>
                    <a:pt x="1" y="1221"/>
                    <a:pt x="1" y="1211"/>
                    <a:pt x="11" y="1200"/>
                  </a:cubicBezTo>
                  <a:lnTo>
                    <a:pt x="11" y="267"/>
                  </a:lnTo>
                  <a:cubicBezTo>
                    <a:pt x="11" y="124"/>
                    <a:pt x="124" y="1"/>
                    <a:pt x="277" y="1"/>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7851307" y="2966497"/>
              <a:ext cx="74366" cy="165079"/>
            </a:xfrm>
            <a:custGeom>
              <a:avLst/>
              <a:gdLst/>
              <a:ahLst/>
              <a:cxnLst/>
              <a:rect l="l" t="t" r="r" b="b"/>
              <a:pathLst>
                <a:path w="555" h="1232" extrusionOk="0">
                  <a:moveTo>
                    <a:pt x="1" y="1"/>
                  </a:moveTo>
                  <a:lnTo>
                    <a:pt x="1" y="1231"/>
                  </a:lnTo>
                  <a:lnTo>
                    <a:pt x="554" y="1231"/>
                  </a:lnTo>
                  <a:lnTo>
                    <a:pt x="554"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7701637" y="2966497"/>
              <a:ext cx="72892" cy="165079"/>
            </a:xfrm>
            <a:custGeom>
              <a:avLst/>
              <a:gdLst/>
              <a:ahLst/>
              <a:cxnLst/>
              <a:rect l="l" t="t" r="r" b="b"/>
              <a:pathLst>
                <a:path w="544" h="1232" extrusionOk="0">
                  <a:moveTo>
                    <a:pt x="0" y="1"/>
                  </a:moveTo>
                  <a:lnTo>
                    <a:pt x="0" y="1231"/>
                  </a:lnTo>
                  <a:lnTo>
                    <a:pt x="543" y="1231"/>
                  </a:lnTo>
                  <a:lnTo>
                    <a:pt x="543" y="1"/>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7163120" y="2966497"/>
              <a:ext cx="72892" cy="165079"/>
            </a:xfrm>
            <a:custGeom>
              <a:avLst/>
              <a:gdLst/>
              <a:ahLst/>
              <a:cxnLst/>
              <a:rect l="l" t="t" r="r" b="b"/>
              <a:pathLst>
                <a:path w="544" h="1232" extrusionOk="0">
                  <a:moveTo>
                    <a:pt x="1" y="1"/>
                  </a:moveTo>
                  <a:lnTo>
                    <a:pt x="1" y="1231"/>
                  </a:lnTo>
                  <a:lnTo>
                    <a:pt x="544" y="1231"/>
                  </a:lnTo>
                  <a:lnTo>
                    <a:pt x="544" y="1"/>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6751092" y="1156109"/>
              <a:ext cx="1122321" cy="1103160"/>
            </a:xfrm>
            <a:custGeom>
              <a:avLst/>
              <a:gdLst/>
              <a:ahLst/>
              <a:cxnLst/>
              <a:rect l="l" t="t" r="r" b="b"/>
              <a:pathLst>
                <a:path w="8376" h="8233" extrusionOk="0">
                  <a:moveTo>
                    <a:pt x="3783" y="913"/>
                  </a:moveTo>
                  <a:cubicBezTo>
                    <a:pt x="3762" y="1251"/>
                    <a:pt x="3496" y="2030"/>
                    <a:pt x="3434" y="2307"/>
                  </a:cubicBezTo>
                  <a:cubicBezTo>
                    <a:pt x="3291" y="2912"/>
                    <a:pt x="3076" y="3414"/>
                    <a:pt x="2594" y="3835"/>
                  </a:cubicBezTo>
                  <a:cubicBezTo>
                    <a:pt x="1907" y="4460"/>
                    <a:pt x="0" y="5311"/>
                    <a:pt x="1548" y="6777"/>
                  </a:cubicBezTo>
                  <a:cubicBezTo>
                    <a:pt x="3106" y="8232"/>
                    <a:pt x="7350" y="7771"/>
                    <a:pt x="7863" y="6520"/>
                  </a:cubicBezTo>
                  <a:cubicBezTo>
                    <a:pt x="8376" y="5270"/>
                    <a:pt x="6582" y="4716"/>
                    <a:pt x="6828" y="3619"/>
                  </a:cubicBezTo>
                  <a:cubicBezTo>
                    <a:pt x="7074" y="2533"/>
                    <a:pt x="7135" y="2317"/>
                    <a:pt x="7033" y="2082"/>
                  </a:cubicBezTo>
                  <a:cubicBezTo>
                    <a:pt x="6940" y="1846"/>
                    <a:pt x="5310" y="1"/>
                    <a:pt x="3783" y="9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8259843" y="4035230"/>
              <a:ext cx="288620" cy="267985"/>
            </a:xfrm>
            <a:custGeom>
              <a:avLst/>
              <a:gdLst/>
              <a:ahLst/>
              <a:cxnLst/>
              <a:rect l="l" t="t" r="r" b="b"/>
              <a:pathLst>
                <a:path w="2154" h="2000" extrusionOk="0">
                  <a:moveTo>
                    <a:pt x="1" y="1"/>
                  </a:moveTo>
                  <a:cubicBezTo>
                    <a:pt x="124" y="534"/>
                    <a:pt x="186" y="1087"/>
                    <a:pt x="175" y="1641"/>
                  </a:cubicBezTo>
                  <a:lnTo>
                    <a:pt x="155" y="2000"/>
                  </a:lnTo>
                  <a:lnTo>
                    <a:pt x="2154" y="2000"/>
                  </a:lnTo>
                  <a:lnTo>
                    <a:pt x="1139" y="1272"/>
                  </a:lnTo>
                  <a:lnTo>
                    <a:pt x="1016" y="52"/>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8253009" y="4202856"/>
              <a:ext cx="442443" cy="151144"/>
            </a:xfrm>
            <a:custGeom>
              <a:avLst/>
              <a:gdLst/>
              <a:ahLst/>
              <a:cxnLst/>
              <a:rect l="l" t="t" r="r" b="b"/>
              <a:pathLst>
                <a:path w="3302" h="1128" extrusionOk="0">
                  <a:moveTo>
                    <a:pt x="216" y="154"/>
                  </a:moveTo>
                  <a:cubicBezTo>
                    <a:pt x="380" y="328"/>
                    <a:pt x="821" y="339"/>
                    <a:pt x="1026" y="226"/>
                  </a:cubicBezTo>
                  <a:cubicBezTo>
                    <a:pt x="1231" y="113"/>
                    <a:pt x="1231" y="0"/>
                    <a:pt x="1231" y="0"/>
                  </a:cubicBezTo>
                  <a:lnTo>
                    <a:pt x="2328" y="472"/>
                  </a:lnTo>
                  <a:cubicBezTo>
                    <a:pt x="3302" y="308"/>
                    <a:pt x="3250" y="1097"/>
                    <a:pt x="3250" y="1118"/>
                  </a:cubicBezTo>
                  <a:lnTo>
                    <a:pt x="21" y="1128"/>
                  </a:lnTo>
                  <a:cubicBezTo>
                    <a:pt x="1" y="790"/>
                    <a:pt x="72" y="451"/>
                    <a:pt x="216" y="1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7071067" y="1737105"/>
              <a:ext cx="994626" cy="861438"/>
            </a:xfrm>
            <a:custGeom>
              <a:avLst/>
              <a:gdLst/>
              <a:ahLst/>
              <a:cxnLst/>
              <a:rect l="l" t="t" r="r" b="b"/>
              <a:pathLst>
                <a:path w="7423" h="6429" extrusionOk="0">
                  <a:moveTo>
                    <a:pt x="2553" y="1"/>
                  </a:moveTo>
                  <a:cubicBezTo>
                    <a:pt x="5311" y="339"/>
                    <a:pt x="7423" y="3722"/>
                    <a:pt x="6172" y="6265"/>
                  </a:cubicBezTo>
                  <a:cubicBezTo>
                    <a:pt x="6131" y="6357"/>
                    <a:pt x="6121" y="6429"/>
                    <a:pt x="5701" y="6418"/>
                  </a:cubicBezTo>
                  <a:cubicBezTo>
                    <a:pt x="5536" y="6418"/>
                    <a:pt x="5198" y="6367"/>
                    <a:pt x="5239" y="6090"/>
                  </a:cubicBezTo>
                  <a:cubicBezTo>
                    <a:pt x="5444" y="4563"/>
                    <a:pt x="5311" y="2994"/>
                    <a:pt x="2758" y="2051"/>
                  </a:cubicBezTo>
                  <a:cubicBezTo>
                    <a:pt x="1" y="1036"/>
                    <a:pt x="2553" y="1"/>
                    <a:pt x="2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7020283" y="2533831"/>
              <a:ext cx="1392986" cy="1647170"/>
            </a:xfrm>
            <a:custGeom>
              <a:avLst/>
              <a:gdLst/>
              <a:ahLst/>
              <a:cxnLst/>
              <a:rect l="l" t="t" r="r" b="b"/>
              <a:pathLst>
                <a:path w="10396" h="12293" extrusionOk="0">
                  <a:moveTo>
                    <a:pt x="800" y="103"/>
                  </a:moveTo>
                  <a:cubicBezTo>
                    <a:pt x="462" y="2400"/>
                    <a:pt x="0" y="3056"/>
                    <a:pt x="3547" y="5178"/>
                  </a:cubicBezTo>
                  <a:cubicBezTo>
                    <a:pt x="7187" y="7361"/>
                    <a:pt x="7751" y="7320"/>
                    <a:pt x="9145" y="11247"/>
                  </a:cubicBezTo>
                  <a:cubicBezTo>
                    <a:pt x="9360" y="11851"/>
                    <a:pt x="9268" y="12036"/>
                    <a:pt x="9545" y="12128"/>
                  </a:cubicBezTo>
                  <a:cubicBezTo>
                    <a:pt x="10057" y="12292"/>
                    <a:pt x="10395" y="12005"/>
                    <a:pt x="10395" y="11851"/>
                  </a:cubicBezTo>
                  <a:cubicBezTo>
                    <a:pt x="10395" y="11636"/>
                    <a:pt x="10395" y="11318"/>
                    <a:pt x="10385" y="11103"/>
                  </a:cubicBezTo>
                  <a:cubicBezTo>
                    <a:pt x="10149" y="7546"/>
                    <a:pt x="8786" y="4716"/>
                    <a:pt x="5721" y="2871"/>
                  </a:cubicBezTo>
                  <a:cubicBezTo>
                    <a:pt x="4972" y="2420"/>
                    <a:pt x="4778" y="2123"/>
                    <a:pt x="4245" y="1046"/>
                  </a:cubicBezTo>
                  <a:cubicBezTo>
                    <a:pt x="3722" y="1"/>
                    <a:pt x="800" y="103"/>
                    <a:pt x="800" y="1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7305956" y="3195894"/>
              <a:ext cx="360038" cy="311935"/>
            </a:xfrm>
            <a:custGeom>
              <a:avLst/>
              <a:gdLst/>
              <a:ahLst/>
              <a:cxnLst/>
              <a:rect l="l" t="t" r="r" b="b"/>
              <a:pathLst>
                <a:path w="2687" h="2328" extrusionOk="0">
                  <a:moveTo>
                    <a:pt x="2687" y="1"/>
                  </a:moveTo>
                  <a:lnTo>
                    <a:pt x="954" y="483"/>
                  </a:lnTo>
                  <a:lnTo>
                    <a:pt x="565" y="596"/>
                  </a:lnTo>
                  <a:lnTo>
                    <a:pt x="1" y="2328"/>
                  </a:lnTo>
                  <a:lnTo>
                    <a:pt x="893" y="1395"/>
                  </a:lnTo>
                  <a:lnTo>
                    <a:pt x="2533" y="965"/>
                  </a:ln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7393855" y="2522844"/>
              <a:ext cx="1817474" cy="850450"/>
            </a:xfrm>
            <a:custGeom>
              <a:avLst/>
              <a:gdLst/>
              <a:ahLst/>
              <a:cxnLst/>
              <a:rect l="l" t="t" r="r" b="b"/>
              <a:pathLst>
                <a:path w="13564" h="6347" extrusionOk="0">
                  <a:moveTo>
                    <a:pt x="1805" y="349"/>
                  </a:moveTo>
                  <a:cubicBezTo>
                    <a:pt x="4850" y="1"/>
                    <a:pt x="13564" y="1692"/>
                    <a:pt x="7464" y="4378"/>
                  </a:cubicBezTo>
                  <a:cubicBezTo>
                    <a:pt x="2974" y="6346"/>
                    <a:pt x="1128" y="6316"/>
                    <a:pt x="1128" y="6316"/>
                  </a:cubicBezTo>
                  <a:lnTo>
                    <a:pt x="790" y="5342"/>
                  </a:lnTo>
                  <a:lnTo>
                    <a:pt x="5434" y="2861"/>
                  </a:lnTo>
                  <a:lnTo>
                    <a:pt x="1549" y="3240"/>
                  </a:lnTo>
                  <a:lnTo>
                    <a:pt x="1" y="140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7098535" y="1682168"/>
              <a:ext cx="697967" cy="1160911"/>
            </a:xfrm>
            <a:custGeom>
              <a:avLst/>
              <a:gdLst/>
              <a:ahLst/>
              <a:cxnLst/>
              <a:rect l="l" t="t" r="r" b="b"/>
              <a:pathLst>
                <a:path w="5209" h="8664" extrusionOk="0">
                  <a:moveTo>
                    <a:pt x="21" y="8643"/>
                  </a:moveTo>
                  <a:cubicBezTo>
                    <a:pt x="1221" y="8663"/>
                    <a:pt x="5208" y="7566"/>
                    <a:pt x="4634" y="6418"/>
                  </a:cubicBezTo>
                  <a:cubicBezTo>
                    <a:pt x="4368" y="5936"/>
                    <a:pt x="4255" y="5393"/>
                    <a:pt x="4286" y="4850"/>
                  </a:cubicBezTo>
                  <a:cubicBezTo>
                    <a:pt x="4296" y="4491"/>
                    <a:pt x="4593" y="4286"/>
                    <a:pt x="4563" y="3753"/>
                  </a:cubicBezTo>
                  <a:cubicBezTo>
                    <a:pt x="4491" y="2615"/>
                    <a:pt x="3999" y="1180"/>
                    <a:pt x="3250" y="493"/>
                  </a:cubicBezTo>
                  <a:cubicBezTo>
                    <a:pt x="2861" y="134"/>
                    <a:pt x="2482" y="1"/>
                    <a:pt x="1877" y="185"/>
                  </a:cubicBezTo>
                  <a:cubicBezTo>
                    <a:pt x="1221" y="390"/>
                    <a:pt x="524" y="954"/>
                    <a:pt x="134" y="2471"/>
                  </a:cubicBezTo>
                  <a:cubicBezTo>
                    <a:pt x="72" y="2728"/>
                    <a:pt x="1" y="8571"/>
                    <a:pt x="21" y="86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6443310" y="1697309"/>
              <a:ext cx="1055057" cy="1052377"/>
            </a:xfrm>
            <a:custGeom>
              <a:avLst/>
              <a:gdLst/>
              <a:ahLst/>
              <a:cxnLst/>
              <a:rect l="l" t="t" r="r" b="b"/>
              <a:pathLst>
                <a:path w="7874" h="7854" extrusionOk="0">
                  <a:moveTo>
                    <a:pt x="7587" y="6879"/>
                  </a:moveTo>
                  <a:cubicBezTo>
                    <a:pt x="7146" y="6715"/>
                    <a:pt x="5844" y="5926"/>
                    <a:pt x="5086" y="5075"/>
                  </a:cubicBezTo>
                  <a:cubicBezTo>
                    <a:pt x="4563" y="4491"/>
                    <a:pt x="4317" y="3865"/>
                    <a:pt x="4747" y="3394"/>
                  </a:cubicBezTo>
                  <a:cubicBezTo>
                    <a:pt x="5280" y="2809"/>
                    <a:pt x="6039" y="2727"/>
                    <a:pt x="6582" y="2328"/>
                  </a:cubicBezTo>
                  <a:cubicBezTo>
                    <a:pt x="6992" y="2010"/>
                    <a:pt x="7218" y="1364"/>
                    <a:pt x="7454" y="903"/>
                  </a:cubicBezTo>
                  <a:cubicBezTo>
                    <a:pt x="7874" y="93"/>
                    <a:pt x="7689" y="144"/>
                    <a:pt x="7310" y="134"/>
                  </a:cubicBezTo>
                  <a:cubicBezTo>
                    <a:pt x="4265" y="1"/>
                    <a:pt x="1" y="4614"/>
                    <a:pt x="4747" y="6818"/>
                  </a:cubicBezTo>
                  <a:cubicBezTo>
                    <a:pt x="5434" y="7146"/>
                    <a:pt x="6162" y="7412"/>
                    <a:pt x="6900" y="7617"/>
                  </a:cubicBezTo>
                  <a:cubicBezTo>
                    <a:pt x="7802" y="7853"/>
                    <a:pt x="7659" y="6910"/>
                    <a:pt x="7587" y="687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7209883" y="3186380"/>
              <a:ext cx="250030" cy="453431"/>
            </a:xfrm>
            <a:custGeom>
              <a:avLst/>
              <a:gdLst/>
              <a:ahLst/>
              <a:cxnLst/>
              <a:rect l="l" t="t" r="r" b="b"/>
              <a:pathLst>
                <a:path w="1866" h="3384" extrusionOk="0">
                  <a:moveTo>
                    <a:pt x="1866" y="502"/>
                  </a:moveTo>
                  <a:cubicBezTo>
                    <a:pt x="1640" y="595"/>
                    <a:pt x="1497" y="1015"/>
                    <a:pt x="1538" y="1241"/>
                  </a:cubicBezTo>
                  <a:cubicBezTo>
                    <a:pt x="1579" y="1476"/>
                    <a:pt x="1692" y="1507"/>
                    <a:pt x="1692" y="1507"/>
                  </a:cubicBezTo>
                  <a:lnTo>
                    <a:pt x="892" y="2409"/>
                  </a:lnTo>
                  <a:cubicBezTo>
                    <a:pt x="748" y="3383"/>
                    <a:pt x="10" y="3076"/>
                    <a:pt x="0" y="3076"/>
                  </a:cubicBezTo>
                  <a:lnTo>
                    <a:pt x="1005" y="0"/>
                  </a:lnTo>
                  <a:cubicBezTo>
                    <a:pt x="1323" y="92"/>
                    <a:pt x="1620" y="256"/>
                    <a:pt x="1866" y="5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7293629" y="2532491"/>
              <a:ext cx="954831" cy="412161"/>
            </a:xfrm>
            <a:custGeom>
              <a:avLst/>
              <a:gdLst/>
              <a:ahLst/>
              <a:cxnLst/>
              <a:rect l="l" t="t" r="r" b="b"/>
              <a:pathLst>
                <a:path w="7126" h="3076" extrusionOk="0">
                  <a:moveTo>
                    <a:pt x="2799" y="3055"/>
                  </a:moveTo>
                  <a:lnTo>
                    <a:pt x="7064" y="1087"/>
                  </a:lnTo>
                  <a:cubicBezTo>
                    <a:pt x="7125" y="1056"/>
                    <a:pt x="7105" y="1005"/>
                    <a:pt x="7012" y="964"/>
                  </a:cubicBezTo>
                  <a:lnTo>
                    <a:pt x="4614" y="41"/>
                  </a:lnTo>
                  <a:cubicBezTo>
                    <a:pt x="4521" y="11"/>
                    <a:pt x="4419" y="0"/>
                    <a:pt x="4327" y="31"/>
                  </a:cubicBezTo>
                  <a:lnTo>
                    <a:pt x="62" y="2000"/>
                  </a:lnTo>
                  <a:cubicBezTo>
                    <a:pt x="0" y="2030"/>
                    <a:pt x="21" y="2082"/>
                    <a:pt x="113" y="2123"/>
                  </a:cubicBezTo>
                  <a:lnTo>
                    <a:pt x="2512" y="3035"/>
                  </a:lnTo>
                  <a:cubicBezTo>
                    <a:pt x="2604" y="3076"/>
                    <a:pt x="2707" y="3076"/>
                    <a:pt x="2799" y="3055"/>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7384342" y="2533831"/>
              <a:ext cx="868137" cy="372365"/>
            </a:xfrm>
            <a:custGeom>
              <a:avLst/>
              <a:gdLst/>
              <a:ahLst/>
              <a:cxnLst/>
              <a:rect l="l" t="t" r="r" b="b"/>
              <a:pathLst>
                <a:path w="6479" h="2779" extrusionOk="0">
                  <a:moveTo>
                    <a:pt x="2317" y="2758"/>
                  </a:moveTo>
                  <a:lnTo>
                    <a:pt x="6417" y="893"/>
                  </a:lnTo>
                  <a:cubicBezTo>
                    <a:pt x="6479" y="862"/>
                    <a:pt x="6458" y="821"/>
                    <a:pt x="6376" y="790"/>
                  </a:cubicBezTo>
                  <a:lnTo>
                    <a:pt x="4398" y="31"/>
                  </a:lnTo>
                  <a:cubicBezTo>
                    <a:pt x="4326" y="1"/>
                    <a:pt x="4234" y="1"/>
                    <a:pt x="4162" y="21"/>
                  </a:cubicBezTo>
                  <a:lnTo>
                    <a:pt x="62" y="1887"/>
                  </a:lnTo>
                  <a:cubicBezTo>
                    <a:pt x="0" y="1907"/>
                    <a:pt x="21" y="1949"/>
                    <a:pt x="103" y="1979"/>
                  </a:cubicBezTo>
                  <a:lnTo>
                    <a:pt x="2081" y="2748"/>
                  </a:lnTo>
                  <a:cubicBezTo>
                    <a:pt x="2153" y="2769"/>
                    <a:pt x="2235" y="2779"/>
                    <a:pt x="2317" y="2758"/>
                  </a:cubicBezTo>
                  <a:close/>
                </a:path>
              </a:pathLst>
            </a:custGeom>
            <a:solidFill>
              <a:srgbClr val="6E6E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7231858" y="2569608"/>
              <a:ext cx="355884" cy="237703"/>
            </a:xfrm>
            <a:custGeom>
              <a:avLst/>
              <a:gdLst/>
              <a:ahLst/>
              <a:cxnLst/>
              <a:rect l="l" t="t" r="r" b="b"/>
              <a:pathLst>
                <a:path w="2656" h="1774" extrusionOk="0">
                  <a:moveTo>
                    <a:pt x="359" y="0"/>
                  </a:moveTo>
                  <a:lnTo>
                    <a:pt x="1917" y="513"/>
                  </a:lnTo>
                  <a:cubicBezTo>
                    <a:pt x="1917" y="513"/>
                    <a:pt x="2553" y="1364"/>
                    <a:pt x="2604" y="1466"/>
                  </a:cubicBezTo>
                  <a:cubicBezTo>
                    <a:pt x="2655" y="1579"/>
                    <a:pt x="2604" y="1620"/>
                    <a:pt x="2553" y="1620"/>
                  </a:cubicBezTo>
                  <a:cubicBezTo>
                    <a:pt x="2491" y="1620"/>
                    <a:pt x="2471" y="1599"/>
                    <a:pt x="2409" y="1548"/>
                  </a:cubicBezTo>
                  <a:cubicBezTo>
                    <a:pt x="2409" y="1548"/>
                    <a:pt x="2430" y="1692"/>
                    <a:pt x="2348" y="1723"/>
                  </a:cubicBezTo>
                  <a:cubicBezTo>
                    <a:pt x="2214" y="1764"/>
                    <a:pt x="2184" y="1569"/>
                    <a:pt x="2173" y="1599"/>
                  </a:cubicBezTo>
                  <a:cubicBezTo>
                    <a:pt x="2153" y="1682"/>
                    <a:pt x="2050" y="1774"/>
                    <a:pt x="1999" y="1743"/>
                  </a:cubicBezTo>
                  <a:cubicBezTo>
                    <a:pt x="1876" y="1661"/>
                    <a:pt x="1876" y="1620"/>
                    <a:pt x="1876" y="1620"/>
                  </a:cubicBezTo>
                  <a:cubicBezTo>
                    <a:pt x="1876" y="1620"/>
                    <a:pt x="1804" y="1743"/>
                    <a:pt x="1692" y="1682"/>
                  </a:cubicBezTo>
                  <a:cubicBezTo>
                    <a:pt x="1579" y="1610"/>
                    <a:pt x="1374" y="1189"/>
                    <a:pt x="1374" y="1189"/>
                  </a:cubicBezTo>
                  <a:lnTo>
                    <a:pt x="1066" y="1128"/>
                  </a:lnTo>
                  <a:lnTo>
                    <a:pt x="728" y="749"/>
                  </a:lnTo>
                  <a:lnTo>
                    <a:pt x="359" y="851"/>
                  </a:lnTo>
                  <a:cubicBezTo>
                    <a:pt x="359" y="851"/>
                    <a:pt x="0" y="287"/>
                    <a:pt x="359" y="0"/>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7332085" y="1579127"/>
              <a:ext cx="185580" cy="339537"/>
            </a:xfrm>
            <a:custGeom>
              <a:avLst/>
              <a:gdLst/>
              <a:ahLst/>
              <a:cxnLst/>
              <a:rect l="l" t="t" r="r" b="b"/>
              <a:pathLst>
                <a:path w="1385" h="2534" extrusionOk="0">
                  <a:moveTo>
                    <a:pt x="0" y="1"/>
                  </a:moveTo>
                  <a:cubicBezTo>
                    <a:pt x="52" y="278"/>
                    <a:pt x="62" y="944"/>
                    <a:pt x="257" y="1559"/>
                  </a:cubicBezTo>
                  <a:cubicBezTo>
                    <a:pt x="390" y="1990"/>
                    <a:pt x="605" y="2461"/>
                    <a:pt x="964" y="2502"/>
                  </a:cubicBezTo>
                  <a:cubicBezTo>
                    <a:pt x="1384" y="2533"/>
                    <a:pt x="1313" y="975"/>
                    <a:pt x="1343" y="165"/>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7275808" y="1272817"/>
              <a:ext cx="391526" cy="677332"/>
            </a:xfrm>
            <a:custGeom>
              <a:avLst/>
              <a:gdLst/>
              <a:ahLst/>
              <a:cxnLst/>
              <a:rect l="l" t="t" r="r" b="b"/>
              <a:pathLst>
                <a:path w="2922" h="5055" extrusionOk="0">
                  <a:moveTo>
                    <a:pt x="2922" y="647"/>
                  </a:moveTo>
                  <a:cubicBezTo>
                    <a:pt x="2625" y="5055"/>
                    <a:pt x="0" y="3312"/>
                    <a:pt x="103" y="2061"/>
                  </a:cubicBezTo>
                  <a:cubicBezTo>
                    <a:pt x="164" y="1313"/>
                    <a:pt x="297" y="134"/>
                    <a:pt x="913" y="62"/>
                  </a:cubicBezTo>
                  <a:cubicBezTo>
                    <a:pt x="1630" y="1"/>
                    <a:pt x="2922" y="647"/>
                    <a:pt x="2922" y="647"/>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7205729" y="1149275"/>
              <a:ext cx="502874" cy="414975"/>
            </a:xfrm>
            <a:custGeom>
              <a:avLst/>
              <a:gdLst/>
              <a:ahLst/>
              <a:cxnLst/>
              <a:rect l="l" t="t" r="r" b="b"/>
              <a:pathLst>
                <a:path w="3753" h="3097" extrusionOk="0">
                  <a:moveTo>
                    <a:pt x="2327" y="1230"/>
                  </a:moveTo>
                  <a:cubicBezTo>
                    <a:pt x="1948" y="2133"/>
                    <a:pt x="1569" y="2225"/>
                    <a:pt x="677" y="2317"/>
                  </a:cubicBezTo>
                  <a:lnTo>
                    <a:pt x="72" y="2440"/>
                  </a:lnTo>
                  <a:cubicBezTo>
                    <a:pt x="72" y="2440"/>
                    <a:pt x="0" y="441"/>
                    <a:pt x="1343" y="216"/>
                  </a:cubicBezTo>
                  <a:cubicBezTo>
                    <a:pt x="2686" y="0"/>
                    <a:pt x="3670" y="820"/>
                    <a:pt x="3722" y="1682"/>
                  </a:cubicBezTo>
                  <a:cubicBezTo>
                    <a:pt x="3752" y="2204"/>
                    <a:pt x="3578" y="2707"/>
                    <a:pt x="3240" y="3096"/>
                  </a:cubicBezTo>
                  <a:cubicBezTo>
                    <a:pt x="3240" y="3096"/>
                    <a:pt x="3312" y="2204"/>
                    <a:pt x="3066" y="1712"/>
                  </a:cubicBezTo>
                  <a:cubicBezTo>
                    <a:pt x="2922" y="1425"/>
                    <a:pt x="2645" y="1241"/>
                    <a:pt x="2327" y="1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7665861" y="2489881"/>
              <a:ext cx="219882" cy="199381"/>
            </a:xfrm>
            <a:custGeom>
              <a:avLst/>
              <a:gdLst/>
              <a:ahLst/>
              <a:cxnLst/>
              <a:rect l="l" t="t" r="r" b="b"/>
              <a:pathLst>
                <a:path w="1641" h="1488" extrusionOk="0">
                  <a:moveTo>
                    <a:pt x="339" y="308"/>
                  </a:moveTo>
                  <a:cubicBezTo>
                    <a:pt x="236" y="431"/>
                    <a:pt x="134" y="565"/>
                    <a:pt x="42" y="708"/>
                  </a:cubicBezTo>
                  <a:cubicBezTo>
                    <a:pt x="21" y="729"/>
                    <a:pt x="1" y="811"/>
                    <a:pt x="154" y="790"/>
                  </a:cubicBezTo>
                  <a:cubicBezTo>
                    <a:pt x="288" y="770"/>
                    <a:pt x="390" y="626"/>
                    <a:pt x="534" y="616"/>
                  </a:cubicBezTo>
                  <a:cubicBezTo>
                    <a:pt x="534" y="657"/>
                    <a:pt x="534" y="698"/>
                    <a:pt x="523" y="739"/>
                  </a:cubicBezTo>
                  <a:cubicBezTo>
                    <a:pt x="482" y="1210"/>
                    <a:pt x="390" y="1405"/>
                    <a:pt x="493" y="1436"/>
                  </a:cubicBezTo>
                  <a:cubicBezTo>
                    <a:pt x="595" y="1477"/>
                    <a:pt x="657" y="1333"/>
                    <a:pt x="657" y="1333"/>
                  </a:cubicBezTo>
                  <a:cubicBezTo>
                    <a:pt x="657" y="1333"/>
                    <a:pt x="769" y="1487"/>
                    <a:pt x="872" y="1415"/>
                  </a:cubicBezTo>
                  <a:cubicBezTo>
                    <a:pt x="903" y="1395"/>
                    <a:pt x="933" y="1364"/>
                    <a:pt x="974" y="1344"/>
                  </a:cubicBezTo>
                  <a:cubicBezTo>
                    <a:pt x="1005" y="1395"/>
                    <a:pt x="1067" y="1426"/>
                    <a:pt x="1139" y="1415"/>
                  </a:cubicBezTo>
                  <a:cubicBezTo>
                    <a:pt x="1262" y="1395"/>
                    <a:pt x="1262" y="1333"/>
                    <a:pt x="1262" y="1333"/>
                  </a:cubicBezTo>
                  <a:cubicBezTo>
                    <a:pt x="1303" y="1364"/>
                    <a:pt x="1354" y="1385"/>
                    <a:pt x="1405" y="1385"/>
                  </a:cubicBezTo>
                  <a:cubicBezTo>
                    <a:pt x="1456" y="1374"/>
                    <a:pt x="1508" y="1333"/>
                    <a:pt x="1538" y="1282"/>
                  </a:cubicBezTo>
                  <a:lnTo>
                    <a:pt x="1641" y="421"/>
                  </a:lnTo>
                  <a:cubicBezTo>
                    <a:pt x="1446" y="103"/>
                    <a:pt x="667" y="1"/>
                    <a:pt x="339" y="308"/>
                  </a:cubicBezTo>
                  <a:close/>
                </a:path>
              </a:pathLst>
            </a:custGeom>
            <a:solidFill>
              <a:srgbClr val="DE9C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7656213" y="2307248"/>
              <a:ext cx="728249" cy="638876"/>
            </a:xfrm>
            <a:custGeom>
              <a:avLst/>
              <a:gdLst/>
              <a:ahLst/>
              <a:cxnLst/>
              <a:rect l="l" t="t" r="r" b="b"/>
              <a:pathLst>
                <a:path w="5435" h="4768" extrusionOk="0">
                  <a:moveTo>
                    <a:pt x="1098" y="1979"/>
                  </a:moveTo>
                  <a:lnTo>
                    <a:pt x="5342" y="31"/>
                  </a:lnTo>
                  <a:cubicBezTo>
                    <a:pt x="5403" y="0"/>
                    <a:pt x="5434" y="62"/>
                    <a:pt x="5393" y="154"/>
                  </a:cubicBezTo>
                  <a:lnTo>
                    <a:pt x="4522" y="2563"/>
                  </a:lnTo>
                  <a:cubicBezTo>
                    <a:pt x="4481" y="2655"/>
                    <a:pt x="4419" y="2737"/>
                    <a:pt x="4337" y="2789"/>
                  </a:cubicBezTo>
                  <a:lnTo>
                    <a:pt x="93" y="4736"/>
                  </a:lnTo>
                  <a:cubicBezTo>
                    <a:pt x="32" y="4767"/>
                    <a:pt x="1" y="4706"/>
                    <a:pt x="42" y="4613"/>
                  </a:cubicBezTo>
                  <a:lnTo>
                    <a:pt x="923" y="2204"/>
                  </a:lnTo>
                  <a:cubicBezTo>
                    <a:pt x="954" y="2112"/>
                    <a:pt x="1016" y="2030"/>
                    <a:pt x="1098" y="1979"/>
                  </a:cubicBezTo>
                  <a:close/>
                </a:path>
              </a:pathLst>
            </a:custGeom>
            <a:solidFill>
              <a:srgbClr val="858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6392527" y="3226176"/>
              <a:ext cx="1116827" cy="1116827"/>
            </a:xfrm>
            <a:custGeom>
              <a:avLst/>
              <a:gdLst/>
              <a:ahLst/>
              <a:cxnLst/>
              <a:rect l="l" t="t" r="r" b="b"/>
              <a:pathLst>
                <a:path w="8335" h="8335" extrusionOk="0">
                  <a:moveTo>
                    <a:pt x="4009" y="8335"/>
                  </a:moveTo>
                  <a:cubicBezTo>
                    <a:pt x="5629" y="8335"/>
                    <a:pt x="7094" y="7361"/>
                    <a:pt x="7720" y="5864"/>
                  </a:cubicBezTo>
                  <a:cubicBezTo>
                    <a:pt x="8335" y="4368"/>
                    <a:pt x="7997" y="2635"/>
                    <a:pt x="6848" y="1497"/>
                  </a:cubicBezTo>
                  <a:cubicBezTo>
                    <a:pt x="5700" y="349"/>
                    <a:pt x="3978" y="0"/>
                    <a:pt x="2481" y="626"/>
                  </a:cubicBezTo>
                  <a:cubicBezTo>
                    <a:pt x="974" y="1241"/>
                    <a:pt x="0" y="2707"/>
                    <a:pt x="0" y="4327"/>
                  </a:cubicBezTo>
                  <a:cubicBezTo>
                    <a:pt x="11" y="6541"/>
                    <a:pt x="1805" y="8335"/>
                    <a:pt x="4009" y="8335"/>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6418655" y="3635527"/>
              <a:ext cx="1034422" cy="693813"/>
            </a:xfrm>
            <a:custGeom>
              <a:avLst/>
              <a:gdLst/>
              <a:ahLst/>
              <a:cxnLst/>
              <a:rect l="l" t="t" r="r" b="b"/>
              <a:pathLst>
                <a:path w="7720" h="5178" extrusionOk="0">
                  <a:moveTo>
                    <a:pt x="5085" y="4962"/>
                  </a:moveTo>
                  <a:cubicBezTo>
                    <a:pt x="4921" y="5024"/>
                    <a:pt x="4747" y="5065"/>
                    <a:pt x="4572" y="5106"/>
                  </a:cubicBezTo>
                  <a:lnTo>
                    <a:pt x="4480" y="4737"/>
                  </a:lnTo>
                  <a:cubicBezTo>
                    <a:pt x="4654" y="4706"/>
                    <a:pt x="4818" y="4655"/>
                    <a:pt x="4993" y="4593"/>
                  </a:cubicBezTo>
                  <a:close/>
                  <a:moveTo>
                    <a:pt x="6008" y="4501"/>
                  </a:moveTo>
                  <a:cubicBezTo>
                    <a:pt x="5854" y="4603"/>
                    <a:pt x="5700" y="4696"/>
                    <a:pt x="5546" y="4778"/>
                  </a:cubicBezTo>
                  <a:lnTo>
                    <a:pt x="5352" y="4439"/>
                  </a:lnTo>
                  <a:cubicBezTo>
                    <a:pt x="5516" y="4368"/>
                    <a:pt x="5669" y="4275"/>
                    <a:pt x="5813" y="4173"/>
                  </a:cubicBezTo>
                  <a:close/>
                  <a:moveTo>
                    <a:pt x="6776" y="3824"/>
                  </a:moveTo>
                  <a:cubicBezTo>
                    <a:pt x="6653" y="3957"/>
                    <a:pt x="6530" y="4091"/>
                    <a:pt x="6397" y="4203"/>
                  </a:cubicBezTo>
                  <a:lnTo>
                    <a:pt x="6131" y="3937"/>
                  </a:lnTo>
                  <a:cubicBezTo>
                    <a:pt x="6264" y="3824"/>
                    <a:pt x="6387" y="3691"/>
                    <a:pt x="6500" y="3558"/>
                  </a:cubicBezTo>
                  <a:lnTo>
                    <a:pt x="6776" y="3824"/>
                  </a:lnTo>
                  <a:close/>
                  <a:moveTo>
                    <a:pt x="7330" y="2973"/>
                  </a:moveTo>
                  <a:cubicBezTo>
                    <a:pt x="7258" y="3127"/>
                    <a:pt x="7166" y="3281"/>
                    <a:pt x="7074" y="3435"/>
                  </a:cubicBezTo>
                  <a:lnTo>
                    <a:pt x="6735" y="3240"/>
                  </a:lnTo>
                  <a:cubicBezTo>
                    <a:pt x="6838" y="3096"/>
                    <a:pt x="6930" y="2943"/>
                    <a:pt x="7002" y="2779"/>
                  </a:cubicBezTo>
                  <a:close/>
                  <a:moveTo>
                    <a:pt x="7648" y="1999"/>
                  </a:moveTo>
                  <a:cubicBezTo>
                    <a:pt x="7617" y="2174"/>
                    <a:pt x="7576" y="2348"/>
                    <a:pt x="7525" y="2512"/>
                  </a:cubicBezTo>
                  <a:lnTo>
                    <a:pt x="7156" y="2420"/>
                  </a:lnTo>
                  <a:cubicBezTo>
                    <a:pt x="7207" y="2245"/>
                    <a:pt x="7258" y="2071"/>
                    <a:pt x="7279" y="1907"/>
                  </a:cubicBezTo>
                  <a:close/>
                  <a:moveTo>
                    <a:pt x="7709" y="985"/>
                  </a:moveTo>
                  <a:cubicBezTo>
                    <a:pt x="7709" y="1087"/>
                    <a:pt x="7720" y="1179"/>
                    <a:pt x="7720" y="1282"/>
                  </a:cubicBezTo>
                  <a:lnTo>
                    <a:pt x="7720" y="1518"/>
                  </a:lnTo>
                  <a:lnTo>
                    <a:pt x="7330" y="1518"/>
                  </a:lnTo>
                  <a:cubicBezTo>
                    <a:pt x="7330" y="1436"/>
                    <a:pt x="7340" y="1364"/>
                    <a:pt x="7340" y="1282"/>
                  </a:cubicBezTo>
                  <a:cubicBezTo>
                    <a:pt x="7340" y="1179"/>
                    <a:pt x="7340" y="1087"/>
                    <a:pt x="7330" y="985"/>
                  </a:cubicBezTo>
                  <a:close/>
                  <a:moveTo>
                    <a:pt x="123" y="2522"/>
                  </a:moveTo>
                  <a:cubicBezTo>
                    <a:pt x="72" y="2358"/>
                    <a:pt x="31" y="2184"/>
                    <a:pt x="0" y="2010"/>
                  </a:cubicBezTo>
                  <a:lnTo>
                    <a:pt x="369" y="1907"/>
                  </a:lnTo>
                  <a:cubicBezTo>
                    <a:pt x="400" y="2081"/>
                    <a:pt x="441" y="2256"/>
                    <a:pt x="492" y="2420"/>
                  </a:cubicBezTo>
                  <a:lnTo>
                    <a:pt x="134" y="2522"/>
                  </a:lnTo>
                  <a:close/>
                  <a:moveTo>
                    <a:pt x="7494" y="0"/>
                  </a:moveTo>
                  <a:cubicBezTo>
                    <a:pt x="7556" y="164"/>
                    <a:pt x="7607" y="339"/>
                    <a:pt x="7638" y="513"/>
                  </a:cubicBezTo>
                  <a:lnTo>
                    <a:pt x="7269" y="605"/>
                  </a:lnTo>
                  <a:cubicBezTo>
                    <a:pt x="7238" y="431"/>
                    <a:pt x="7187" y="267"/>
                    <a:pt x="7135" y="93"/>
                  </a:cubicBezTo>
                  <a:close/>
                  <a:moveTo>
                    <a:pt x="574" y="3435"/>
                  </a:moveTo>
                  <a:cubicBezTo>
                    <a:pt x="482" y="3291"/>
                    <a:pt x="390" y="3137"/>
                    <a:pt x="318" y="2973"/>
                  </a:cubicBezTo>
                  <a:lnTo>
                    <a:pt x="646" y="2789"/>
                  </a:lnTo>
                  <a:cubicBezTo>
                    <a:pt x="718" y="2943"/>
                    <a:pt x="800" y="3096"/>
                    <a:pt x="902" y="3250"/>
                  </a:cubicBezTo>
                  <a:lnTo>
                    <a:pt x="574" y="3435"/>
                  </a:lnTo>
                  <a:close/>
                  <a:moveTo>
                    <a:pt x="1251" y="4203"/>
                  </a:moveTo>
                  <a:cubicBezTo>
                    <a:pt x="1118" y="4091"/>
                    <a:pt x="995" y="3957"/>
                    <a:pt x="872" y="3824"/>
                  </a:cubicBezTo>
                  <a:lnTo>
                    <a:pt x="1148" y="3558"/>
                  </a:lnTo>
                  <a:cubicBezTo>
                    <a:pt x="1261" y="3691"/>
                    <a:pt x="1384" y="3814"/>
                    <a:pt x="1517" y="3937"/>
                  </a:cubicBezTo>
                  <a:lnTo>
                    <a:pt x="1251" y="4203"/>
                  </a:lnTo>
                  <a:close/>
                  <a:moveTo>
                    <a:pt x="2102" y="4778"/>
                  </a:moveTo>
                  <a:cubicBezTo>
                    <a:pt x="1938" y="4696"/>
                    <a:pt x="1784" y="4603"/>
                    <a:pt x="1640" y="4511"/>
                  </a:cubicBezTo>
                  <a:lnTo>
                    <a:pt x="1825" y="4183"/>
                  </a:lnTo>
                  <a:cubicBezTo>
                    <a:pt x="1979" y="4286"/>
                    <a:pt x="2133" y="4368"/>
                    <a:pt x="2286" y="4450"/>
                  </a:cubicBezTo>
                  <a:close/>
                  <a:moveTo>
                    <a:pt x="3065" y="5106"/>
                  </a:moveTo>
                  <a:cubicBezTo>
                    <a:pt x="2891" y="5075"/>
                    <a:pt x="2727" y="5024"/>
                    <a:pt x="2553" y="4972"/>
                  </a:cubicBezTo>
                  <a:lnTo>
                    <a:pt x="2655" y="4603"/>
                  </a:lnTo>
                  <a:cubicBezTo>
                    <a:pt x="2819" y="4665"/>
                    <a:pt x="2994" y="4706"/>
                    <a:pt x="3168" y="4737"/>
                  </a:cubicBezTo>
                  <a:close/>
                  <a:moveTo>
                    <a:pt x="3824" y="5177"/>
                  </a:moveTo>
                  <a:cubicBezTo>
                    <a:pt x="3732" y="5177"/>
                    <a:pt x="3650" y="5177"/>
                    <a:pt x="3558" y="5167"/>
                  </a:cubicBezTo>
                  <a:lnTo>
                    <a:pt x="3558" y="4788"/>
                  </a:lnTo>
                  <a:cubicBezTo>
                    <a:pt x="3650" y="4798"/>
                    <a:pt x="3732" y="4798"/>
                    <a:pt x="3824" y="4798"/>
                  </a:cubicBezTo>
                  <a:cubicBezTo>
                    <a:pt x="3916" y="4798"/>
                    <a:pt x="3998" y="4798"/>
                    <a:pt x="4091" y="4788"/>
                  </a:cubicBezTo>
                  <a:lnTo>
                    <a:pt x="4091" y="5167"/>
                  </a:lnTo>
                  <a:cubicBezTo>
                    <a:pt x="3998" y="5167"/>
                    <a:pt x="3906" y="5167"/>
                    <a:pt x="3814" y="51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6469439" y="3190400"/>
              <a:ext cx="957510" cy="1077166"/>
            </a:xfrm>
            <a:custGeom>
              <a:avLst/>
              <a:gdLst/>
              <a:ahLst/>
              <a:cxnLst/>
              <a:rect l="l" t="t" r="r" b="b"/>
              <a:pathLst>
                <a:path w="7146" h="8039" extrusionOk="0">
                  <a:moveTo>
                    <a:pt x="3435" y="8038"/>
                  </a:moveTo>
                  <a:cubicBezTo>
                    <a:pt x="4829" y="8038"/>
                    <a:pt x="6080" y="7197"/>
                    <a:pt x="6613" y="5916"/>
                  </a:cubicBezTo>
                  <a:cubicBezTo>
                    <a:pt x="7146" y="4624"/>
                    <a:pt x="6849" y="3148"/>
                    <a:pt x="5864" y="2164"/>
                  </a:cubicBezTo>
                  <a:cubicBezTo>
                    <a:pt x="3701" y="1"/>
                    <a:pt x="1" y="1528"/>
                    <a:pt x="1" y="4594"/>
                  </a:cubicBezTo>
                  <a:cubicBezTo>
                    <a:pt x="1" y="6490"/>
                    <a:pt x="1538" y="8038"/>
                    <a:pt x="3435" y="8038"/>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6715316" y="3463747"/>
              <a:ext cx="431456" cy="682826"/>
            </a:xfrm>
            <a:custGeom>
              <a:avLst/>
              <a:gdLst/>
              <a:ahLst/>
              <a:cxnLst/>
              <a:rect l="l" t="t" r="r" b="b"/>
              <a:pathLst>
                <a:path w="3220" h="5096" extrusionOk="0">
                  <a:moveTo>
                    <a:pt x="1302" y="4532"/>
                  </a:moveTo>
                  <a:cubicBezTo>
                    <a:pt x="862" y="4512"/>
                    <a:pt x="421" y="4419"/>
                    <a:pt x="21" y="4235"/>
                  </a:cubicBezTo>
                  <a:lnTo>
                    <a:pt x="21" y="3220"/>
                  </a:lnTo>
                  <a:cubicBezTo>
                    <a:pt x="267" y="3343"/>
                    <a:pt x="523" y="3445"/>
                    <a:pt x="790" y="3527"/>
                  </a:cubicBezTo>
                  <a:cubicBezTo>
                    <a:pt x="1026" y="3599"/>
                    <a:pt x="1272" y="3640"/>
                    <a:pt x="1518" y="3640"/>
                  </a:cubicBezTo>
                  <a:cubicBezTo>
                    <a:pt x="1641" y="3650"/>
                    <a:pt x="1774" y="3630"/>
                    <a:pt x="1897" y="3579"/>
                  </a:cubicBezTo>
                  <a:cubicBezTo>
                    <a:pt x="2051" y="3507"/>
                    <a:pt x="2071" y="3302"/>
                    <a:pt x="1928" y="3199"/>
                  </a:cubicBezTo>
                  <a:cubicBezTo>
                    <a:pt x="1846" y="3138"/>
                    <a:pt x="1743" y="3076"/>
                    <a:pt x="1641" y="3035"/>
                  </a:cubicBezTo>
                  <a:cubicBezTo>
                    <a:pt x="1518" y="2984"/>
                    <a:pt x="1323" y="2912"/>
                    <a:pt x="1097" y="2830"/>
                  </a:cubicBezTo>
                  <a:cubicBezTo>
                    <a:pt x="872" y="2748"/>
                    <a:pt x="667" y="2646"/>
                    <a:pt x="472" y="2502"/>
                  </a:cubicBezTo>
                  <a:cubicBezTo>
                    <a:pt x="329" y="2400"/>
                    <a:pt x="206" y="2267"/>
                    <a:pt x="124" y="2103"/>
                  </a:cubicBezTo>
                  <a:cubicBezTo>
                    <a:pt x="52" y="1928"/>
                    <a:pt x="11" y="1744"/>
                    <a:pt x="21" y="1559"/>
                  </a:cubicBezTo>
                  <a:cubicBezTo>
                    <a:pt x="1" y="1262"/>
                    <a:pt x="124" y="975"/>
                    <a:pt x="339" y="770"/>
                  </a:cubicBezTo>
                  <a:cubicBezTo>
                    <a:pt x="554" y="585"/>
                    <a:pt x="882" y="462"/>
                    <a:pt x="1313" y="421"/>
                  </a:cubicBezTo>
                  <a:lnTo>
                    <a:pt x="1313" y="1"/>
                  </a:lnTo>
                  <a:lnTo>
                    <a:pt x="1938" y="1"/>
                  </a:lnTo>
                  <a:lnTo>
                    <a:pt x="1938" y="411"/>
                  </a:lnTo>
                  <a:cubicBezTo>
                    <a:pt x="2358" y="442"/>
                    <a:pt x="2779" y="544"/>
                    <a:pt x="3158" y="708"/>
                  </a:cubicBezTo>
                  <a:lnTo>
                    <a:pt x="2799" y="1580"/>
                  </a:lnTo>
                  <a:cubicBezTo>
                    <a:pt x="2440" y="1405"/>
                    <a:pt x="2051" y="1303"/>
                    <a:pt x="1651" y="1293"/>
                  </a:cubicBezTo>
                  <a:cubicBezTo>
                    <a:pt x="1528" y="1282"/>
                    <a:pt x="1415" y="1303"/>
                    <a:pt x="1302" y="1354"/>
                  </a:cubicBezTo>
                  <a:cubicBezTo>
                    <a:pt x="1241" y="1385"/>
                    <a:pt x="1200" y="1457"/>
                    <a:pt x="1200" y="1528"/>
                  </a:cubicBezTo>
                  <a:cubicBezTo>
                    <a:pt x="1200" y="1590"/>
                    <a:pt x="1231" y="1651"/>
                    <a:pt x="1272" y="1692"/>
                  </a:cubicBezTo>
                  <a:cubicBezTo>
                    <a:pt x="1354" y="1754"/>
                    <a:pt x="1436" y="1805"/>
                    <a:pt x="1528" y="1846"/>
                  </a:cubicBezTo>
                  <a:cubicBezTo>
                    <a:pt x="1641" y="1897"/>
                    <a:pt x="1805" y="1959"/>
                    <a:pt x="2010" y="2031"/>
                  </a:cubicBezTo>
                  <a:cubicBezTo>
                    <a:pt x="2440" y="2174"/>
                    <a:pt x="2748" y="2349"/>
                    <a:pt x="2932" y="2543"/>
                  </a:cubicBezTo>
                  <a:cubicBezTo>
                    <a:pt x="3117" y="2738"/>
                    <a:pt x="3220" y="3005"/>
                    <a:pt x="3209" y="3281"/>
                  </a:cubicBezTo>
                  <a:cubicBezTo>
                    <a:pt x="3220" y="3599"/>
                    <a:pt x="3097" y="3897"/>
                    <a:pt x="2881" y="4122"/>
                  </a:cubicBezTo>
                  <a:cubicBezTo>
                    <a:pt x="2615" y="4348"/>
                    <a:pt x="2287" y="4491"/>
                    <a:pt x="1938" y="4512"/>
                  </a:cubicBezTo>
                  <a:lnTo>
                    <a:pt x="1938" y="5096"/>
                  </a:lnTo>
                  <a:lnTo>
                    <a:pt x="1302" y="5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6406194" y="3283928"/>
              <a:ext cx="990607" cy="553657"/>
            </a:xfrm>
            <a:custGeom>
              <a:avLst/>
              <a:gdLst/>
              <a:ahLst/>
              <a:cxnLst/>
              <a:rect l="l" t="t" r="r" b="b"/>
              <a:pathLst>
                <a:path w="7393" h="4132" extrusionOk="0">
                  <a:moveTo>
                    <a:pt x="1939" y="984"/>
                  </a:moveTo>
                  <a:cubicBezTo>
                    <a:pt x="2082" y="882"/>
                    <a:pt x="2236" y="800"/>
                    <a:pt x="2400" y="718"/>
                  </a:cubicBezTo>
                  <a:lnTo>
                    <a:pt x="2215" y="390"/>
                  </a:lnTo>
                  <a:cubicBezTo>
                    <a:pt x="2051" y="472"/>
                    <a:pt x="1898" y="554"/>
                    <a:pt x="1754" y="656"/>
                  </a:cubicBezTo>
                  <a:close/>
                  <a:moveTo>
                    <a:pt x="7126" y="1702"/>
                  </a:moveTo>
                  <a:lnTo>
                    <a:pt x="6798" y="1897"/>
                  </a:lnTo>
                  <a:cubicBezTo>
                    <a:pt x="6900" y="2040"/>
                    <a:pt x="6992" y="2194"/>
                    <a:pt x="7064" y="2348"/>
                  </a:cubicBezTo>
                  <a:lnTo>
                    <a:pt x="7392" y="2163"/>
                  </a:lnTo>
                  <a:cubicBezTo>
                    <a:pt x="7321" y="1999"/>
                    <a:pt x="7228" y="1845"/>
                    <a:pt x="7126" y="1702"/>
                  </a:cubicBezTo>
                  <a:close/>
                  <a:moveTo>
                    <a:pt x="6449" y="953"/>
                  </a:moveTo>
                  <a:lnTo>
                    <a:pt x="6183" y="1220"/>
                  </a:lnTo>
                  <a:cubicBezTo>
                    <a:pt x="6326" y="1333"/>
                    <a:pt x="6449" y="1456"/>
                    <a:pt x="6572" y="1589"/>
                  </a:cubicBezTo>
                  <a:lnTo>
                    <a:pt x="6839" y="1322"/>
                  </a:lnTo>
                  <a:cubicBezTo>
                    <a:pt x="6716" y="1189"/>
                    <a:pt x="6593" y="1066"/>
                    <a:pt x="6449" y="953"/>
                  </a:cubicBezTo>
                  <a:close/>
                  <a:moveTo>
                    <a:pt x="5609" y="390"/>
                  </a:moveTo>
                  <a:lnTo>
                    <a:pt x="5424" y="718"/>
                  </a:lnTo>
                  <a:cubicBezTo>
                    <a:pt x="5578" y="800"/>
                    <a:pt x="5732" y="882"/>
                    <a:pt x="5885" y="984"/>
                  </a:cubicBezTo>
                  <a:lnTo>
                    <a:pt x="6070" y="656"/>
                  </a:lnTo>
                  <a:cubicBezTo>
                    <a:pt x="5926" y="554"/>
                    <a:pt x="5773" y="472"/>
                    <a:pt x="5609" y="390"/>
                  </a:cubicBezTo>
                  <a:close/>
                  <a:moveTo>
                    <a:pt x="4655" y="72"/>
                  </a:moveTo>
                  <a:lnTo>
                    <a:pt x="4553" y="441"/>
                  </a:lnTo>
                  <a:cubicBezTo>
                    <a:pt x="4727" y="472"/>
                    <a:pt x="4901" y="523"/>
                    <a:pt x="5065" y="574"/>
                  </a:cubicBezTo>
                  <a:lnTo>
                    <a:pt x="5168" y="215"/>
                  </a:lnTo>
                  <a:cubicBezTo>
                    <a:pt x="4993" y="154"/>
                    <a:pt x="4829" y="113"/>
                    <a:pt x="4655" y="72"/>
                  </a:cubicBezTo>
                  <a:close/>
                  <a:moveTo>
                    <a:pt x="3640" y="10"/>
                  </a:moveTo>
                  <a:lnTo>
                    <a:pt x="3640" y="400"/>
                  </a:lnTo>
                  <a:cubicBezTo>
                    <a:pt x="3733" y="390"/>
                    <a:pt x="3825" y="390"/>
                    <a:pt x="3907" y="390"/>
                  </a:cubicBezTo>
                  <a:cubicBezTo>
                    <a:pt x="3999" y="390"/>
                    <a:pt x="4091" y="390"/>
                    <a:pt x="4173" y="400"/>
                  </a:cubicBezTo>
                  <a:lnTo>
                    <a:pt x="4173" y="10"/>
                  </a:lnTo>
                  <a:cubicBezTo>
                    <a:pt x="4091" y="10"/>
                    <a:pt x="3999" y="0"/>
                    <a:pt x="3907" y="0"/>
                  </a:cubicBezTo>
                  <a:cubicBezTo>
                    <a:pt x="3825" y="0"/>
                    <a:pt x="3733" y="0"/>
                    <a:pt x="3640" y="10"/>
                  </a:cubicBezTo>
                  <a:close/>
                  <a:moveTo>
                    <a:pt x="2748" y="574"/>
                  </a:moveTo>
                  <a:cubicBezTo>
                    <a:pt x="2912" y="523"/>
                    <a:pt x="3087" y="472"/>
                    <a:pt x="3261" y="441"/>
                  </a:cubicBezTo>
                  <a:lnTo>
                    <a:pt x="3158" y="72"/>
                  </a:lnTo>
                  <a:cubicBezTo>
                    <a:pt x="2984" y="113"/>
                    <a:pt x="2820" y="154"/>
                    <a:pt x="2646" y="215"/>
                  </a:cubicBezTo>
                  <a:close/>
                  <a:moveTo>
                    <a:pt x="401" y="3598"/>
                  </a:moveTo>
                  <a:lnTo>
                    <a:pt x="21" y="3598"/>
                  </a:lnTo>
                  <a:cubicBezTo>
                    <a:pt x="11" y="3701"/>
                    <a:pt x="1" y="3803"/>
                    <a:pt x="1" y="3896"/>
                  </a:cubicBezTo>
                  <a:cubicBezTo>
                    <a:pt x="1" y="3978"/>
                    <a:pt x="1" y="4060"/>
                    <a:pt x="11" y="4131"/>
                  </a:cubicBezTo>
                  <a:lnTo>
                    <a:pt x="401" y="4131"/>
                  </a:lnTo>
                  <a:cubicBezTo>
                    <a:pt x="401" y="4060"/>
                    <a:pt x="391" y="3978"/>
                    <a:pt x="391" y="3896"/>
                  </a:cubicBezTo>
                  <a:cubicBezTo>
                    <a:pt x="391" y="3803"/>
                    <a:pt x="391" y="3701"/>
                    <a:pt x="401" y="3598"/>
                  </a:cubicBezTo>
                  <a:close/>
                  <a:moveTo>
                    <a:pt x="596" y="2706"/>
                  </a:moveTo>
                  <a:lnTo>
                    <a:pt x="227" y="2604"/>
                  </a:lnTo>
                  <a:cubicBezTo>
                    <a:pt x="165" y="2778"/>
                    <a:pt x="124" y="2942"/>
                    <a:pt x="93" y="3116"/>
                  </a:cubicBezTo>
                  <a:lnTo>
                    <a:pt x="452" y="3219"/>
                  </a:lnTo>
                  <a:cubicBezTo>
                    <a:pt x="493" y="3045"/>
                    <a:pt x="534" y="2870"/>
                    <a:pt x="596" y="2706"/>
                  </a:cubicBezTo>
                  <a:close/>
                  <a:moveTo>
                    <a:pt x="1016" y="1897"/>
                  </a:moveTo>
                  <a:lnTo>
                    <a:pt x="688" y="1702"/>
                  </a:lnTo>
                  <a:cubicBezTo>
                    <a:pt x="585" y="1845"/>
                    <a:pt x="493" y="1999"/>
                    <a:pt x="421" y="2163"/>
                  </a:cubicBezTo>
                  <a:lnTo>
                    <a:pt x="749" y="2348"/>
                  </a:lnTo>
                  <a:cubicBezTo>
                    <a:pt x="821" y="2194"/>
                    <a:pt x="913" y="2040"/>
                    <a:pt x="1016" y="1897"/>
                  </a:cubicBezTo>
                  <a:close/>
                  <a:moveTo>
                    <a:pt x="1631" y="1220"/>
                  </a:moveTo>
                  <a:lnTo>
                    <a:pt x="1364" y="943"/>
                  </a:lnTo>
                  <a:cubicBezTo>
                    <a:pt x="1221" y="1066"/>
                    <a:pt x="1098" y="1189"/>
                    <a:pt x="975" y="1322"/>
                  </a:cubicBezTo>
                  <a:lnTo>
                    <a:pt x="1252" y="1589"/>
                  </a:lnTo>
                  <a:cubicBezTo>
                    <a:pt x="1364" y="1456"/>
                    <a:pt x="1498" y="1333"/>
                    <a:pt x="1631" y="12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4638426" y="4154752"/>
              <a:ext cx="1074218" cy="199247"/>
            </a:xfrm>
            <a:custGeom>
              <a:avLst/>
              <a:gdLst/>
              <a:ahLst/>
              <a:cxnLst/>
              <a:rect l="l" t="t" r="r" b="b"/>
              <a:pathLst>
                <a:path w="8017" h="1487" extrusionOk="0">
                  <a:moveTo>
                    <a:pt x="277" y="0"/>
                  </a:moveTo>
                  <a:cubicBezTo>
                    <a:pt x="123" y="0"/>
                    <a:pt x="0" y="123"/>
                    <a:pt x="0" y="277"/>
                  </a:cubicBezTo>
                  <a:lnTo>
                    <a:pt x="0" y="1210"/>
                  </a:lnTo>
                  <a:cubicBezTo>
                    <a:pt x="0" y="1364"/>
                    <a:pt x="123" y="1487"/>
                    <a:pt x="277" y="1487"/>
                  </a:cubicBezTo>
                  <a:lnTo>
                    <a:pt x="7740" y="1487"/>
                  </a:lnTo>
                  <a:cubicBezTo>
                    <a:pt x="7894" y="1487"/>
                    <a:pt x="8017" y="1364"/>
                    <a:pt x="8017" y="1210"/>
                  </a:cubicBezTo>
                  <a:lnTo>
                    <a:pt x="8017" y="277"/>
                  </a:lnTo>
                  <a:cubicBezTo>
                    <a:pt x="8017" y="123"/>
                    <a:pt x="7894" y="0"/>
                    <a:pt x="774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5484591" y="4154752"/>
              <a:ext cx="74232" cy="199247"/>
            </a:xfrm>
            <a:custGeom>
              <a:avLst/>
              <a:gdLst/>
              <a:ahLst/>
              <a:cxnLst/>
              <a:rect l="l" t="t" r="r" b="b"/>
              <a:pathLst>
                <a:path w="554" h="1487" extrusionOk="0">
                  <a:moveTo>
                    <a:pt x="0" y="0"/>
                  </a:moveTo>
                  <a:lnTo>
                    <a:pt x="0" y="1487"/>
                  </a:lnTo>
                  <a:lnTo>
                    <a:pt x="554" y="1487"/>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5334787" y="4154752"/>
              <a:ext cx="73026" cy="199247"/>
            </a:xfrm>
            <a:custGeom>
              <a:avLst/>
              <a:gdLst/>
              <a:ahLst/>
              <a:cxnLst/>
              <a:rect l="l" t="t" r="r" b="b"/>
              <a:pathLst>
                <a:path w="545" h="1487" extrusionOk="0">
                  <a:moveTo>
                    <a:pt x="1" y="0"/>
                  </a:moveTo>
                  <a:lnTo>
                    <a:pt x="1" y="1487"/>
                  </a:lnTo>
                  <a:lnTo>
                    <a:pt x="544" y="1487"/>
                  </a:lnTo>
                  <a:lnTo>
                    <a:pt x="54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4638426" y="4154752"/>
              <a:ext cx="1038576" cy="166285"/>
            </a:xfrm>
            <a:custGeom>
              <a:avLst/>
              <a:gdLst/>
              <a:ahLst/>
              <a:cxnLst/>
              <a:rect l="l" t="t" r="r" b="b"/>
              <a:pathLst>
                <a:path w="7751" h="1241" extrusionOk="0">
                  <a:moveTo>
                    <a:pt x="277" y="0"/>
                  </a:moveTo>
                  <a:lnTo>
                    <a:pt x="7750" y="0"/>
                  </a:lnTo>
                  <a:lnTo>
                    <a:pt x="7750" y="31"/>
                  </a:lnTo>
                  <a:lnTo>
                    <a:pt x="7750" y="964"/>
                  </a:lnTo>
                  <a:cubicBezTo>
                    <a:pt x="7750" y="1108"/>
                    <a:pt x="7627" y="1241"/>
                    <a:pt x="7474" y="1241"/>
                  </a:cubicBezTo>
                  <a:lnTo>
                    <a:pt x="0" y="1241"/>
                  </a:lnTo>
                  <a:cubicBezTo>
                    <a:pt x="0" y="1231"/>
                    <a:pt x="0" y="1220"/>
                    <a:pt x="0" y="1210"/>
                  </a:cubicBezTo>
                  <a:lnTo>
                    <a:pt x="0" y="277"/>
                  </a:lnTo>
                  <a:cubicBezTo>
                    <a:pt x="0" y="123"/>
                    <a:pt x="123"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5484591" y="4154752"/>
              <a:ext cx="74232" cy="166285"/>
            </a:xfrm>
            <a:custGeom>
              <a:avLst/>
              <a:gdLst/>
              <a:ahLst/>
              <a:cxnLst/>
              <a:rect l="l" t="t" r="r" b="b"/>
              <a:pathLst>
                <a:path w="554" h="1241" extrusionOk="0">
                  <a:moveTo>
                    <a:pt x="0" y="0"/>
                  </a:moveTo>
                  <a:lnTo>
                    <a:pt x="0" y="1241"/>
                  </a:lnTo>
                  <a:lnTo>
                    <a:pt x="554" y="1241"/>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5334787" y="4154752"/>
              <a:ext cx="73026" cy="166285"/>
            </a:xfrm>
            <a:custGeom>
              <a:avLst/>
              <a:gdLst/>
              <a:ahLst/>
              <a:cxnLst/>
              <a:rect l="l" t="t" r="r" b="b"/>
              <a:pathLst>
                <a:path w="545" h="1241" extrusionOk="0">
                  <a:moveTo>
                    <a:pt x="1" y="0"/>
                  </a:moveTo>
                  <a:lnTo>
                    <a:pt x="1" y="1241"/>
                  </a:lnTo>
                  <a:lnTo>
                    <a:pt x="544" y="1241"/>
                  </a:ln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4693363" y="3956978"/>
              <a:ext cx="1075692" cy="197907"/>
            </a:xfrm>
            <a:custGeom>
              <a:avLst/>
              <a:gdLst/>
              <a:ahLst/>
              <a:cxnLst/>
              <a:rect l="l" t="t" r="r" b="b"/>
              <a:pathLst>
                <a:path w="8028" h="1477" extrusionOk="0">
                  <a:moveTo>
                    <a:pt x="287" y="0"/>
                  </a:moveTo>
                  <a:cubicBezTo>
                    <a:pt x="134" y="0"/>
                    <a:pt x="0" y="123"/>
                    <a:pt x="0" y="277"/>
                  </a:cubicBezTo>
                  <a:lnTo>
                    <a:pt x="0" y="1200"/>
                  </a:lnTo>
                  <a:cubicBezTo>
                    <a:pt x="0" y="1353"/>
                    <a:pt x="134" y="1476"/>
                    <a:pt x="277" y="1476"/>
                  </a:cubicBezTo>
                  <a:lnTo>
                    <a:pt x="7750" y="1476"/>
                  </a:lnTo>
                  <a:cubicBezTo>
                    <a:pt x="7904" y="1476"/>
                    <a:pt x="8027" y="1353"/>
                    <a:pt x="8027" y="1200"/>
                  </a:cubicBezTo>
                  <a:lnTo>
                    <a:pt x="8027" y="277"/>
                  </a:lnTo>
                  <a:cubicBezTo>
                    <a:pt x="8027" y="123"/>
                    <a:pt x="7904" y="0"/>
                    <a:pt x="7750" y="0"/>
                  </a:cubicBezTo>
                  <a:close/>
                </a:path>
              </a:pathLst>
            </a:custGeom>
            <a:solidFill>
              <a:srgbClr val="DBA2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5540868" y="3956978"/>
              <a:ext cx="74366" cy="197907"/>
            </a:xfrm>
            <a:custGeom>
              <a:avLst/>
              <a:gdLst/>
              <a:ahLst/>
              <a:cxnLst/>
              <a:rect l="l" t="t" r="r" b="b"/>
              <a:pathLst>
                <a:path w="555" h="1477" extrusionOk="0">
                  <a:moveTo>
                    <a:pt x="1" y="0"/>
                  </a:moveTo>
                  <a:lnTo>
                    <a:pt x="1" y="1476"/>
                  </a:lnTo>
                  <a:lnTo>
                    <a:pt x="554" y="1476"/>
                  </a:lnTo>
                  <a:lnTo>
                    <a:pt x="554"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1"/>
            <p:cNvSpPr/>
            <p:nvPr/>
          </p:nvSpPr>
          <p:spPr>
            <a:xfrm>
              <a:off x="5391198" y="3956978"/>
              <a:ext cx="72892" cy="197907"/>
            </a:xfrm>
            <a:custGeom>
              <a:avLst/>
              <a:gdLst/>
              <a:ahLst/>
              <a:cxnLst/>
              <a:rect l="l" t="t" r="r" b="b"/>
              <a:pathLst>
                <a:path w="544" h="1477" extrusionOk="0">
                  <a:moveTo>
                    <a:pt x="0" y="0"/>
                  </a:moveTo>
                  <a:lnTo>
                    <a:pt x="0" y="1476"/>
                  </a:lnTo>
                  <a:lnTo>
                    <a:pt x="543" y="1476"/>
                  </a:lnTo>
                  <a:lnTo>
                    <a:pt x="543" y="0"/>
                  </a:lnTo>
                  <a:close/>
                </a:path>
              </a:pathLst>
            </a:custGeom>
            <a:solidFill>
              <a:srgbClr val="C99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1"/>
            <p:cNvSpPr/>
            <p:nvPr/>
          </p:nvSpPr>
          <p:spPr>
            <a:xfrm>
              <a:off x="4852681" y="3956978"/>
              <a:ext cx="72892" cy="197907"/>
            </a:xfrm>
            <a:custGeom>
              <a:avLst/>
              <a:gdLst/>
              <a:ahLst/>
              <a:cxnLst/>
              <a:rect l="l" t="t" r="r" b="b"/>
              <a:pathLst>
                <a:path w="544" h="1477" extrusionOk="0">
                  <a:moveTo>
                    <a:pt x="1" y="0"/>
                  </a:moveTo>
                  <a:lnTo>
                    <a:pt x="1" y="1476"/>
                  </a:lnTo>
                  <a:lnTo>
                    <a:pt x="544" y="1476"/>
                  </a:lnTo>
                  <a:lnTo>
                    <a:pt x="544" y="0"/>
                  </a:lnTo>
                  <a:close/>
                </a:path>
              </a:pathLst>
            </a:custGeom>
            <a:solidFill>
              <a:srgbClr val="EABC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4694703" y="3956978"/>
              <a:ext cx="1038576" cy="164945"/>
            </a:xfrm>
            <a:custGeom>
              <a:avLst/>
              <a:gdLst/>
              <a:ahLst/>
              <a:cxnLst/>
              <a:rect l="l" t="t" r="r" b="b"/>
              <a:pathLst>
                <a:path w="7751" h="1231" extrusionOk="0">
                  <a:moveTo>
                    <a:pt x="277" y="0"/>
                  </a:moveTo>
                  <a:lnTo>
                    <a:pt x="7751" y="0"/>
                  </a:lnTo>
                  <a:cubicBezTo>
                    <a:pt x="7751" y="10"/>
                    <a:pt x="7751" y="21"/>
                    <a:pt x="7751" y="31"/>
                  </a:cubicBezTo>
                  <a:lnTo>
                    <a:pt x="7751" y="954"/>
                  </a:lnTo>
                  <a:cubicBezTo>
                    <a:pt x="7751" y="1107"/>
                    <a:pt x="7628" y="1230"/>
                    <a:pt x="7474" y="1230"/>
                  </a:cubicBezTo>
                  <a:lnTo>
                    <a:pt x="1" y="1230"/>
                  </a:lnTo>
                  <a:cubicBezTo>
                    <a:pt x="1" y="1220"/>
                    <a:pt x="1" y="1210"/>
                    <a:pt x="1" y="1200"/>
                  </a:cubicBezTo>
                  <a:lnTo>
                    <a:pt x="1" y="277"/>
                  </a:lnTo>
                  <a:cubicBezTo>
                    <a:pt x="1" y="123"/>
                    <a:pt x="124" y="0"/>
                    <a:pt x="277" y="0"/>
                  </a:cubicBezTo>
                  <a:close/>
                </a:path>
              </a:pathLst>
            </a:custGeom>
            <a:solidFill>
              <a:srgbClr val="F1C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5540868" y="3956978"/>
              <a:ext cx="74366" cy="164945"/>
            </a:xfrm>
            <a:custGeom>
              <a:avLst/>
              <a:gdLst/>
              <a:ahLst/>
              <a:cxnLst/>
              <a:rect l="l" t="t" r="r" b="b"/>
              <a:pathLst>
                <a:path w="555" h="1231" extrusionOk="0">
                  <a:moveTo>
                    <a:pt x="1" y="0"/>
                  </a:moveTo>
                  <a:lnTo>
                    <a:pt x="1" y="1230"/>
                  </a:lnTo>
                  <a:lnTo>
                    <a:pt x="554" y="1230"/>
                  </a:lnTo>
                  <a:lnTo>
                    <a:pt x="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5391198" y="3956978"/>
              <a:ext cx="72892" cy="164945"/>
            </a:xfrm>
            <a:custGeom>
              <a:avLst/>
              <a:gdLst/>
              <a:ahLst/>
              <a:cxnLst/>
              <a:rect l="l" t="t" r="r" b="b"/>
              <a:pathLst>
                <a:path w="544" h="1231" extrusionOk="0">
                  <a:moveTo>
                    <a:pt x="0" y="0"/>
                  </a:moveTo>
                  <a:lnTo>
                    <a:pt x="0" y="1230"/>
                  </a:lnTo>
                  <a:lnTo>
                    <a:pt x="543" y="1230"/>
                  </a:lnTo>
                  <a:lnTo>
                    <a:pt x="5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1"/>
            <p:cNvSpPr/>
            <p:nvPr/>
          </p:nvSpPr>
          <p:spPr>
            <a:xfrm>
              <a:off x="4852681" y="3956978"/>
              <a:ext cx="72892" cy="164945"/>
            </a:xfrm>
            <a:custGeom>
              <a:avLst/>
              <a:gdLst/>
              <a:ahLst/>
              <a:cxnLst/>
              <a:rect l="l" t="t" r="r" b="b"/>
              <a:pathLst>
                <a:path w="544" h="1231" extrusionOk="0">
                  <a:moveTo>
                    <a:pt x="1" y="0"/>
                  </a:moveTo>
                  <a:lnTo>
                    <a:pt x="1" y="1230"/>
                  </a:lnTo>
                  <a:lnTo>
                    <a:pt x="544" y="1230"/>
                  </a:lnTo>
                  <a:lnTo>
                    <a:pt x="544" y="0"/>
                  </a:lnTo>
                  <a:close/>
                </a:path>
              </a:pathLst>
            </a:custGeom>
            <a:solidFill>
              <a:srgbClr val="F7E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63"/>
                                        </p:tgtEl>
                                        <p:attrNameLst>
                                          <p:attrName>style.visibility</p:attrName>
                                        </p:attrNameLst>
                                      </p:cBhvr>
                                      <p:to>
                                        <p:strVal val="visible"/>
                                      </p:to>
                                    </p:set>
                                    <p:animEffect transition="in" filter="fade">
                                      <p:cBhvr>
                                        <p:cTn id="7" dur="1000"/>
                                        <p:tgtEl>
                                          <p:spTgt spid="1063"/>
                                        </p:tgtEl>
                                      </p:cBhvr>
                                    </p:animEffect>
                                    <p:anim calcmode="lin" valueType="num">
                                      <p:cBhvr>
                                        <p:cTn id="8" dur="1000" fill="hold"/>
                                        <p:tgtEl>
                                          <p:spTgt spid="1063"/>
                                        </p:tgtEl>
                                        <p:attrNameLst>
                                          <p:attrName>ppt_x</p:attrName>
                                        </p:attrNameLst>
                                      </p:cBhvr>
                                      <p:tavLst>
                                        <p:tav tm="0">
                                          <p:val>
                                            <p:strVal val="#ppt_x"/>
                                          </p:val>
                                        </p:tav>
                                        <p:tav tm="100000">
                                          <p:val>
                                            <p:strVal val="#ppt_x"/>
                                          </p:val>
                                        </p:tav>
                                      </p:tavLst>
                                    </p:anim>
                                    <p:anim calcmode="lin" valueType="num">
                                      <p:cBhvr>
                                        <p:cTn id="9" dur="1000" fill="hold"/>
                                        <p:tgtEl>
                                          <p:spTgt spid="106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64"/>
                                        </p:tgtEl>
                                        <p:attrNameLst>
                                          <p:attrName>style.visibility</p:attrName>
                                        </p:attrNameLst>
                                      </p:cBhvr>
                                      <p:to>
                                        <p:strVal val="visible"/>
                                      </p:to>
                                    </p:set>
                                    <p:animEffect transition="in" filter="fade">
                                      <p:cBhvr>
                                        <p:cTn id="12" dur="1000"/>
                                        <p:tgtEl>
                                          <p:spTgt spid="1064"/>
                                        </p:tgtEl>
                                      </p:cBhvr>
                                    </p:animEffect>
                                    <p:anim calcmode="lin" valueType="num">
                                      <p:cBhvr>
                                        <p:cTn id="13" dur="1000" fill="hold"/>
                                        <p:tgtEl>
                                          <p:spTgt spid="1064"/>
                                        </p:tgtEl>
                                        <p:attrNameLst>
                                          <p:attrName>ppt_x</p:attrName>
                                        </p:attrNameLst>
                                      </p:cBhvr>
                                      <p:tavLst>
                                        <p:tav tm="0">
                                          <p:val>
                                            <p:strVal val="#ppt_x"/>
                                          </p:val>
                                        </p:tav>
                                        <p:tav tm="100000">
                                          <p:val>
                                            <p:strVal val="#ppt_x"/>
                                          </p:val>
                                        </p:tav>
                                      </p:tavLst>
                                    </p:anim>
                                    <p:anim calcmode="lin" valueType="num">
                                      <p:cBhvr>
                                        <p:cTn id="14" dur="1000" fill="hold"/>
                                        <p:tgtEl>
                                          <p:spTgt spid="10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2"/>
          <p:cNvSpPr txBox="1">
            <a:spLocks noGrp="1"/>
          </p:cNvSpPr>
          <p:nvPr>
            <p:ph type="title"/>
          </p:nvPr>
        </p:nvSpPr>
        <p:spPr>
          <a:xfrm>
            <a:off x="457200" y="951000"/>
            <a:ext cx="3754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497" name="Google Shape;497;p42"/>
          <p:cNvSpPr txBox="1">
            <a:spLocks noGrp="1"/>
          </p:cNvSpPr>
          <p:nvPr>
            <p:ph type="subTitle" idx="1"/>
          </p:nvPr>
        </p:nvSpPr>
        <p:spPr>
          <a:xfrm>
            <a:off x="457200" y="2234150"/>
            <a:ext cx="3978600" cy="904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600" dirty="0">
                <a:solidFill>
                  <a:srgbClr val="000000"/>
                </a:solidFill>
                <a:latin typeface="Times New Roman"/>
                <a:ea typeface="Times New Roman"/>
                <a:cs typeface="Times New Roman"/>
                <a:sym typeface="Times New Roman"/>
              </a:rPr>
              <a:t>Understanding social media marketing, basic application of an algorithm used by social media analysts for targeted marketing. Understanding age groups and gender wise number of users and their relevant correlations on a social media platform.</a:t>
            </a:r>
            <a:endParaRPr sz="1600" dirty="0">
              <a:latin typeface="Times New Roman"/>
              <a:ea typeface="Times New Roman"/>
              <a:cs typeface="Times New Roman"/>
              <a:sym typeface="Times New Roman"/>
            </a:endParaRPr>
          </a:p>
        </p:txBody>
      </p:sp>
      <p:grpSp>
        <p:nvGrpSpPr>
          <p:cNvPr id="498" name="Google Shape;498;p42"/>
          <p:cNvGrpSpPr/>
          <p:nvPr/>
        </p:nvGrpSpPr>
        <p:grpSpPr>
          <a:xfrm>
            <a:off x="6027614" y="1272692"/>
            <a:ext cx="2378082" cy="3178713"/>
            <a:chOff x="5593226" y="692187"/>
            <a:chExt cx="2812302" cy="3759121"/>
          </a:xfrm>
        </p:grpSpPr>
        <p:sp>
          <p:nvSpPr>
            <p:cNvPr id="499" name="Google Shape;499;p42"/>
            <p:cNvSpPr/>
            <p:nvPr/>
          </p:nvSpPr>
          <p:spPr>
            <a:xfrm flipH="1">
              <a:off x="7513168" y="3381251"/>
              <a:ext cx="892359" cy="818567"/>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2"/>
            <p:cNvSpPr/>
            <p:nvPr/>
          </p:nvSpPr>
          <p:spPr>
            <a:xfrm flipH="1">
              <a:off x="7633350" y="3477901"/>
              <a:ext cx="562657" cy="701385"/>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2"/>
            <p:cNvSpPr/>
            <p:nvPr/>
          </p:nvSpPr>
          <p:spPr>
            <a:xfrm flipH="1">
              <a:off x="7237044" y="2963204"/>
              <a:ext cx="649890" cy="1209872"/>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2"/>
            <p:cNvSpPr/>
            <p:nvPr/>
          </p:nvSpPr>
          <p:spPr>
            <a:xfrm flipH="1">
              <a:off x="7468996" y="3119546"/>
              <a:ext cx="292746" cy="1103908"/>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2"/>
            <p:cNvSpPr/>
            <p:nvPr/>
          </p:nvSpPr>
          <p:spPr>
            <a:xfrm flipH="1">
              <a:off x="6761819" y="3368732"/>
              <a:ext cx="885949" cy="876256"/>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2"/>
            <p:cNvSpPr/>
            <p:nvPr/>
          </p:nvSpPr>
          <p:spPr>
            <a:xfrm flipH="1">
              <a:off x="6910543" y="3460474"/>
              <a:ext cx="524699" cy="762981"/>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2"/>
            <p:cNvSpPr/>
            <p:nvPr/>
          </p:nvSpPr>
          <p:spPr>
            <a:xfrm flipH="1">
              <a:off x="7277004" y="4116590"/>
              <a:ext cx="462104" cy="33471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2"/>
            <p:cNvSpPr/>
            <p:nvPr/>
          </p:nvSpPr>
          <p:spPr>
            <a:xfrm flipH="1">
              <a:off x="7283213" y="4116590"/>
              <a:ext cx="449785" cy="70910"/>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2"/>
            <p:cNvSpPr/>
            <p:nvPr/>
          </p:nvSpPr>
          <p:spPr>
            <a:xfrm flipH="1">
              <a:off x="6155886" y="4116590"/>
              <a:ext cx="141716" cy="215634"/>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2"/>
            <p:cNvSpPr/>
            <p:nvPr/>
          </p:nvSpPr>
          <p:spPr>
            <a:xfrm flipH="1">
              <a:off x="6827313" y="4141228"/>
              <a:ext cx="138711" cy="186889"/>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2"/>
            <p:cNvSpPr/>
            <p:nvPr/>
          </p:nvSpPr>
          <p:spPr>
            <a:xfrm flipH="1">
              <a:off x="6151785" y="2164667"/>
              <a:ext cx="827560" cy="2085427"/>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2"/>
            <p:cNvSpPr/>
            <p:nvPr/>
          </p:nvSpPr>
          <p:spPr>
            <a:xfrm flipH="1">
              <a:off x="5593226" y="1203679"/>
              <a:ext cx="217732" cy="215734"/>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2"/>
            <p:cNvSpPr/>
            <p:nvPr/>
          </p:nvSpPr>
          <p:spPr>
            <a:xfrm flipH="1">
              <a:off x="6167107" y="1172931"/>
              <a:ext cx="679835" cy="99183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2"/>
            <p:cNvSpPr/>
            <p:nvPr/>
          </p:nvSpPr>
          <p:spPr>
            <a:xfrm flipH="1">
              <a:off x="6445429" y="988045"/>
              <a:ext cx="159242" cy="276328"/>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2"/>
            <p:cNvSpPr/>
            <p:nvPr/>
          </p:nvSpPr>
          <p:spPr>
            <a:xfrm flipH="1">
              <a:off x="6504920" y="760192"/>
              <a:ext cx="145922" cy="20251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2"/>
            <p:cNvSpPr/>
            <p:nvPr/>
          </p:nvSpPr>
          <p:spPr>
            <a:xfrm flipH="1">
              <a:off x="6337565" y="778621"/>
              <a:ext cx="251683" cy="339826"/>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2"/>
            <p:cNvSpPr/>
            <p:nvPr/>
          </p:nvSpPr>
          <p:spPr>
            <a:xfrm flipH="1">
              <a:off x="6248229" y="692187"/>
              <a:ext cx="358446" cy="162652"/>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2"/>
            <p:cNvSpPr/>
            <p:nvPr/>
          </p:nvSpPr>
          <p:spPr>
            <a:xfrm flipH="1">
              <a:off x="6504920" y="1153401"/>
              <a:ext cx="114074" cy="146827"/>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2"/>
            <p:cNvSpPr/>
            <p:nvPr/>
          </p:nvSpPr>
          <p:spPr>
            <a:xfrm flipH="1">
              <a:off x="6414581" y="1154403"/>
              <a:ext cx="90438" cy="141619"/>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2"/>
            <p:cNvSpPr/>
            <p:nvPr/>
          </p:nvSpPr>
          <p:spPr>
            <a:xfrm flipH="1">
              <a:off x="6645636" y="2172980"/>
              <a:ext cx="192092" cy="253693"/>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2"/>
            <p:cNvSpPr/>
            <p:nvPr/>
          </p:nvSpPr>
          <p:spPr>
            <a:xfrm flipH="1">
              <a:off x="6721553" y="1237531"/>
              <a:ext cx="316382" cy="106284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2"/>
            <p:cNvSpPr/>
            <p:nvPr/>
          </p:nvSpPr>
          <p:spPr>
            <a:xfrm flipH="1">
              <a:off x="5725631" y="1293618"/>
              <a:ext cx="620946" cy="684459"/>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2"/>
            <p:cNvSpPr/>
            <p:nvPr/>
          </p:nvSpPr>
          <p:spPr>
            <a:xfrm flipH="1">
              <a:off x="5916622" y="4317801"/>
              <a:ext cx="412829" cy="125294"/>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2"/>
            <p:cNvSpPr/>
            <p:nvPr/>
          </p:nvSpPr>
          <p:spPr>
            <a:xfrm flipH="1">
              <a:off x="6820103" y="4293764"/>
              <a:ext cx="203410" cy="149331"/>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2"/>
            <p:cNvSpPr/>
            <p:nvPr/>
          </p:nvSpPr>
          <p:spPr>
            <a:xfrm flipH="1">
              <a:off x="6611683" y="2281748"/>
              <a:ext cx="131600" cy="173669"/>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2"/>
            <p:cNvSpPr/>
            <p:nvPr/>
          </p:nvSpPr>
          <p:spPr>
            <a:xfrm flipH="1">
              <a:off x="6188739" y="2164667"/>
              <a:ext cx="539121" cy="39161"/>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2"/>
            <p:cNvSpPr/>
            <p:nvPr/>
          </p:nvSpPr>
          <p:spPr>
            <a:xfrm flipH="1">
              <a:off x="6384836" y="2452212"/>
              <a:ext cx="75014" cy="529920"/>
            </a:xfrm>
            <a:custGeom>
              <a:avLst/>
              <a:gdLst/>
              <a:ahLst/>
              <a:cxnLst/>
              <a:rect l="l" t="t" r="r" b="b"/>
              <a:pathLst>
                <a:path w="749" h="5291" extrusionOk="0">
                  <a:moveTo>
                    <a:pt x="749" y="0"/>
                  </a:moveTo>
                  <a:lnTo>
                    <a:pt x="0" y="2799"/>
                  </a:lnTo>
                  <a:lnTo>
                    <a:pt x="257" y="5290"/>
                  </a:lnTo>
                  <a:lnTo>
                    <a:pt x="7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2"/>
            <p:cNvSpPr/>
            <p:nvPr/>
          </p:nvSpPr>
          <p:spPr>
            <a:xfrm flipH="1">
              <a:off x="6128143" y="1448057"/>
              <a:ext cx="50377" cy="275226"/>
            </a:xfrm>
            <a:custGeom>
              <a:avLst/>
              <a:gdLst/>
              <a:ahLst/>
              <a:cxnLst/>
              <a:rect l="l" t="t" r="r" b="b"/>
              <a:pathLst>
                <a:path w="503" h="2748" extrusionOk="0">
                  <a:moveTo>
                    <a:pt x="31" y="0"/>
                  </a:moveTo>
                  <a:lnTo>
                    <a:pt x="0" y="2051"/>
                  </a:lnTo>
                  <a:lnTo>
                    <a:pt x="503" y="2748"/>
                  </a:lnTo>
                  <a:lnTo>
                    <a:pt x="31" y="0"/>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2"/>
            <p:cNvSpPr/>
            <p:nvPr/>
          </p:nvSpPr>
          <p:spPr>
            <a:xfrm flipH="1">
              <a:off x="6742082" y="1517866"/>
              <a:ext cx="35053" cy="24758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1000"/>
                                        <p:tgtEl>
                                          <p:spTgt spid="496"/>
                                        </p:tgtEl>
                                      </p:cBhvr>
                                    </p:animEffect>
                                    <p:anim calcmode="lin" valueType="num">
                                      <p:cBhvr>
                                        <p:cTn id="8" dur="1000" fill="hold"/>
                                        <p:tgtEl>
                                          <p:spTgt spid="496"/>
                                        </p:tgtEl>
                                        <p:attrNameLst>
                                          <p:attrName>ppt_x</p:attrName>
                                        </p:attrNameLst>
                                      </p:cBhvr>
                                      <p:tavLst>
                                        <p:tav tm="0">
                                          <p:val>
                                            <p:strVal val="#ppt_x"/>
                                          </p:val>
                                        </p:tav>
                                        <p:tav tm="100000">
                                          <p:val>
                                            <p:strVal val="#ppt_x"/>
                                          </p:val>
                                        </p:tav>
                                      </p:tavLst>
                                    </p:anim>
                                    <p:anim calcmode="lin" valueType="num">
                                      <p:cBhvr>
                                        <p:cTn id="9" dur="1000" fill="hold"/>
                                        <p:tgtEl>
                                          <p:spTgt spid="49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7">
                                            <p:txEl>
                                              <p:pRg st="0" end="0"/>
                                            </p:txEl>
                                          </p:spTgt>
                                        </p:tgtEl>
                                        <p:attrNameLst>
                                          <p:attrName>style.visibility</p:attrName>
                                        </p:attrNameLst>
                                      </p:cBhvr>
                                      <p:to>
                                        <p:strVal val="visible"/>
                                      </p:to>
                                    </p:set>
                                    <p:animEffect transition="in" filter="fade">
                                      <p:cBhvr>
                                        <p:cTn id="12" dur="1000"/>
                                        <p:tgtEl>
                                          <p:spTgt spid="497">
                                            <p:txEl>
                                              <p:pRg st="0" end="0"/>
                                            </p:txEl>
                                          </p:spTgt>
                                        </p:tgtEl>
                                      </p:cBhvr>
                                    </p:animEffect>
                                    <p:anim calcmode="lin" valueType="num">
                                      <p:cBhvr>
                                        <p:cTn id="13" dur="1000" fill="hold"/>
                                        <p:tgtEl>
                                          <p:spTgt spid="497">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97">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98"/>
                                        </p:tgtEl>
                                        <p:attrNameLst>
                                          <p:attrName>style.visibility</p:attrName>
                                        </p:attrNameLst>
                                      </p:cBhvr>
                                      <p:to>
                                        <p:strVal val="visible"/>
                                      </p:to>
                                    </p:set>
                                    <p:animEffect transition="in" filter="fade">
                                      <p:cBhvr>
                                        <p:cTn id="17" dur="1000"/>
                                        <p:tgtEl>
                                          <p:spTgt spid="498"/>
                                        </p:tgtEl>
                                      </p:cBhvr>
                                    </p:animEffect>
                                    <p:anim calcmode="lin" valueType="num">
                                      <p:cBhvr>
                                        <p:cTn id="18" dur="1000" fill="hold"/>
                                        <p:tgtEl>
                                          <p:spTgt spid="498"/>
                                        </p:tgtEl>
                                        <p:attrNameLst>
                                          <p:attrName>ppt_x</p:attrName>
                                        </p:attrNameLst>
                                      </p:cBhvr>
                                      <p:tavLst>
                                        <p:tav tm="0">
                                          <p:val>
                                            <p:strVal val="#ppt_x"/>
                                          </p:val>
                                        </p:tav>
                                        <p:tav tm="100000">
                                          <p:val>
                                            <p:strVal val="#ppt_x"/>
                                          </p:val>
                                        </p:tav>
                                      </p:tavLst>
                                    </p:anim>
                                    <p:anim calcmode="lin" valueType="num">
                                      <p:cBhvr>
                                        <p:cTn id="19" dur="1000" fill="hold"/>
                                        <p:tgtEl>
                                          <p:spTgt spid="4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6" grpId="0"/>
      <p:bldP spid="49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87"/>
        <p:cNvGrpSpPr/>
        <p:nvPr/>
      </p:nvGrpSpPr>
      <p:grpSpPr>
        <a:xfrm>
          <a:off x="0" y="0"/>
          <a:ext cx="0" cy="0"/>
          <a:chOff x="0" y="0"/>
          <a:chExt cx="0" cy="0"/>
        </a:xfrm>
      </p:grpSpPr>
      <p:sp>
        <p:nvSpPr>
          <p:cNvPr id="2688" name="Google Shape;2688;p74"/>
          <p:cNvSpPr txBox="1">
            <a:spLocks noGrp="1"/>
          </p:cNvSpPr>
          <p:nvPr>
            <p:ph type="title"/>
          </p:nvPr>
        </p:nvSpPr>
        <p:spPr>
          <a:xfrm>
            <a:off x="4815309" y="1871700"/>
            <a:ext cx="3871500"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01 </a:t>
            </a:r>
            <a:r>
              <a:rPr lang="en-US" dirty="0"/>
              <a:t>THEORY</a:t>
            </a:r>
            <a:endParaRPr dirty="0"/>
          </a:p>
          <a:p>
            <a:pPr marL="0" lvl="0" indent="0" algn="r" rtl="0">
              <a:spcBef>
                <a:spcPts val="0"/>
              </a:spcBef>
              <a:spcAft>
                <a:spcPts val="0"/>
              </a:spcAft>
              <a:buNone/>
            </a:pPr>
            <a:endParaRPr dirty="0"/>
          </a:p>
        </p:txBody>
      </p:sp>
      <p:sp>
        <p:nvSpPr>
          <p:cNvPr id="2690" name="Google Shape;2690;p74"/>
          <p:cNvSpPr/>
          <p:nvPr/>
        </p:nvSpPr>
        <p:spPr>
          <a:xfrm>
            <a:off x="696136" y="3909893"/>
            <a:ext cx="4079314" cy="53"/>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1485520" y="1337440"/>
            <a:ext cx="2500062" cy="1543223"/>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1512558" y="1364478"/>
            <a:ext cx="2445986" cy="1489198"/>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1507657" y="1364478"/>
            <a:ext cx="2450888" cy="182684"/>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1621660" y="1432575"/>
            <a:ext cx="47066" cy="46488"/>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1761069" y="1432575"/>
            <a:ext cx="46539" cy="46488"/>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1892361" y="1432575"/>
            <a:ext cx="54655" cy="4685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1639001" y="2608303"/>
            <a:ext cx="1394574" cy="53"/>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1639001" y="2688786"/>
            <a:ext cx="1089834" cy="53"/>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1639001" y="2769321"/>
            <a:ext cx="678630" cy="53"/>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3229680" y="2608303"/>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3229680" y="2688786"/>
            <a:ext cx="129180" cy="53"/>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3229680" y="2769321"/>
            <a:ext cx="129180" cy="53"/>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3466332"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3466332"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3466332" y="2769321"/>
            <a:ext cx="129180" cy="53"/>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3702983" y="2608303"/>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3702983" y="2688786"/>
            <a:ext cx="129180" cy="53"/>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3702983" y="2769321"/>
            <a:ext cx="129180" cy="53"/>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3822943" y="1592487"/>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3822943" y="1688677"/>
            <a:ext cx="53" cy="140518"/>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3753792" y="1644878"/>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3753792" y="1789189"/>
            <a:ext cx="53" cy="92449"/>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3685169" y="1671916"/>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3685169" y="1829667"/>
            <a:ext cx="53" cy="145420"/>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3616545" y="1656790"/>
            <a:ext cx="53" cy="309657"/>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3616545" y="1702170"/>
            <a:ext cx="53" cy="191328"/>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3547394" y="1762677"/>
            <a:ext cx="53" cy="232387"/>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3547394" y="1822657"/>
            <a:ext cx="53" cy="102200"/>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3478770" y="1796199"/>
            <a:ext cx="53" cy="276135"/>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3478770" y="1868618"/>
            <a:ext cx="53" cy="164289"/>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3410147" y="1747023"/>
            <a:ext cx="53" cy="240504"/>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3410147" y="1803736"/>
            <a:ext cx="53" cy="136249"/>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3341523" y="1650834"/>
            <a:ext cx="53" cy="288046"/>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3341523" y="1706492"/>
            <a:ext cx="53" cy="181050"/>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3272372" y="1787028"/>
            <a:ext cx="53" cy="228592"/>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3272372" y="1841579"/>
            <a:ext cx="53" cy="110791"/>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3203748" y="1880477"/>
            <a:ext cx="53" cy="230226"/>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3203748" y="1953422"/>
            <a:ext cx="53" cy="84332"/>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3135125" y="1821023"/>
            <a:ext cx="53" cy="234548"/>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3135125" y="1893442"/>
            <a:ext cx="53" cy="88654"/>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3066501" y="1880477"/>
            <a:ext cx="53" cy="284831"/>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3066501" y="1953422"/>
            <a:ext cx="53" cy="164289"/>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2997350" y="1880477"/>
            <a:ext cx="53" cy="197284"/>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2997350" y="1953422"/>
            <a:ext cx="53" cy="80010"/>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2928726" y="1849696"/>
            <a:ext cx="53" cy="205875"/>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2928726" y="1922062"/>
            <a:ext cx="53" cy="60034"/>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2859576" y="1880477"/>
            <a:ext cx="53" cy="394516"/>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2859576" y="1953422"/>
            <a:ext cx="53" cy="278296"/>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2790952" y="199126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2790952" y="2064212"/>
            <a:ext cx="53" cy="164289"/>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2722328" y="2004232"/>
            <a:ext cx="53" cy="35287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2722328" y="2071222"/>
            <a:ext cx="53" cy="212938"/>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2653704" y="2206836"/>
            <a:ext cx="53" cy="285885"/>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2653704" y="2256011"/>
            <a:ext cx="53" cy="164289"/>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2584554" y="1931286"/>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2584554" y="2004232"/>
            <a:ext cx="53" cy="202660"/>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2515930" y="1956638"/>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2515930" y="2073383"/>
            <a:ext cx="53" cy="120542"/>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2447306"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2447306" y="2205729"/>
            <a:ext cx="53" cy="104888"/>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2378155" y="214632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2378155" y="2300865"/>
            <a:ext cx="53" cy="82171"/>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2309532" y="2103109"/>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2309532" y="2240305"/>
            <a:ext cx="53" cy="100039"/>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2240908" y="20733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2240908" y="2185226"/>
            <a:ext cx="53" cy="125391"/>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2172284" y="2149544"/>
            <a:ext cx="53" cy="310236"/>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2172284" y="2193870"/>
            <a:ext cx="53" cy="192962"/>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2103133" y="2020940"/>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2103133" y="2093886"/>
            <a:ext cx="53" cy="187006"/>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2034510" y="1893442"/>
            <a:ext cx="53" cy="309657"/>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2034510" y="1966388"/>
            <a:ext cx="53" cy="189167"/>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1965886" y="1945833"/>
            <a:ext cx="53" cy="309709"/>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1965886" y="1998276"/>
            <a:ext cx="53" cy="184845"/>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1897262" y="1881583"/>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1897262" y="1954477"/>
            <a:ext cx="53" cy="51390"/>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1828111" y="1811325"/>
            <a:ext cx="53" cy="309657"/>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1828111" y="1884271"/>
            <a:ext cx="53" cy="82171"/>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1759488" y="1960960"/>
            <a:ext cx="53" cy="367477"/>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1759488" y="1999330"/>
            <a:ext cx="53" cy="256738"/>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1690284" y="217115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1690284" y="2092832"/>
            <a:ext cx="53" cy="138884"/>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1621660" y="2149544"/>
            <a:ext cx="53" cy="309657"/>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1621660" y="2205729"/>
            <a:ext cx="53" cy="181103"/>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918663" y="1440067"/>
            <a:ext cx="258887" cy="163499"/>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1105613" y="1474379"/>
            <a:ext cx="160012" cy="229120"/>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918663" y="1624013"/>
            <a:ext cx="310169" cy="163604"/>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4456210" y="3117818"/>
            <a:ext cx="268585" cy="62252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4571268" y="3195613"/>
            <a:ext cx="85962" cy="570084"/>
          </a:xfrm>
          <a:custGeom>
            <a:avLst/>
            <a:gdLst/>
            <a:ahLst/>
            <a:cxnLst/>
            <a:rect l="l" t="t" r="r" b="b"/>
            <a:pathLst>
              <a:path w="1631" h="10816" extrusionOk="0">
                <a:moveTo>
                  <a:pt x="1631" y="1"/>
                </a:moveTo>
                <a:cubicBezTo>
                  <a:pt x="1211" y="821"/>
                  <a:pt x="882" y="1682"/>
                  <a:pt x="647" y="2574"/>
                </a:cubicBezTo>
                <a:cubicBezTo>
                  <a:pt x="411" y="3466"/>
                  <a:pt x="247" y="4378"/>
                  <a:pt x="144" y="5290"/>
                </a:cubicBezTo>
                <a:cubicBezTo>
                  <a:pt x="42" y="6203"/>
                  <a:pt x="1" y="7125"/>
                  <a:pt x="11" y="8048"/>
                </a:cubicBezTo>
                <a:cubicBezTo>
                  <a:pt x="11" y="8981"/>
                  <a:pt x="73" y="9903"/>
                  <a:pt x="196" y="10816"/>
                </a:cubicBezTo>
                <a:lnTo>
                  <a:pt x="483" y="10775"/>
                </a:lnTo>
                <a:cubicBezTo>
                  <a:pt x="349" y="9873"/>
                  <a:pt x="257" y="8960"/>
                  <a:pt x="226" y="8048"/>
                </a:cubicBezTo>
                <a:cubicBezTo>
                  <a:pt x="196" y="7136"/>
                  <a:pt x="216" y="6213"/>
                  <a:pt x="288" y="5301"/>
                </a:cubicBezTo>
                <a:cubicBezTo>
                  <a:pt x="360" y="4388"/>
                  <a:pt x="503" y="3486"/>
                  <a:pt x="718" y="2594"/>
                </a:cubicBezTo>
                <a:cubicBezTo>
                  <a:pt x="934" y="1702"/>
                  <a:pt x="1241" y="831"/>
                  <a:pt x="163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4481035" y="3403593"/>
            <a:ext cx="457163" cy="449648"/>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4"/>
          <p:cNvSpPr/>
          <p:nvPr/>
        </p:nvSpPr>
        <p:spPr>
          <a:xfrm>
            <a:off x="4561571" y="3457670"/>
            <a:ext cx="266424" cy="384238"/>
          </a:xfrm>
          <a:custGeom>
            <a:avLst/>
            <a:gdLst/>
            <a:ahLst/>
            <a:cxnLst/>
            <a:rect l="l" t="t" r="r" b="b"/>
            <a:pathLst>
              <a:path w="5055" h="7290" extrusionOk="0">
                <a:moveTo>
                  <a:pt x="5054" y="1"/>
                </a:moveTo>
                <a:lnTo>
                  <a:pt x="5054" y="1"/>
                </a:lnTo>
                <a:cubicBezTo>
                  <a:pt x="3588" y="554"/>
                  <a:pt x="2327" y="1559"/>
                  <a:pt x="1456" y="2861"/>
                </a:cubicBezTo>
                <a:cubicBezTo>
                  <a:pt x="574" y="4173"/>
                  <a:pt x="72" y="5700"/>
                  <a:pt x="0" y="7279"/>
                </a:cubicBezTo>
                <a:lnTo>
                  <a:pt x="257" y="7289"/>
                </a:lnTo>
                <a:cubicBezTo>
                  <a:pt x="298" y="5752"/>
                  <a:pt x="749" y="4245"/>
                  <a:pt x="1569" y="2932"/>
                </a:cubicBezTo>
                <a:cubicBezTo>
                  <a:pt x="2399" y="1620"/>
                  <a:pt x="3619" y="595"/>
                  <a:pt x="5054"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4172703" y="3349832"/>
            <a:ext cx="442933" cy="415968"/>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4246544" y="3394475"/>
            <a:ext cx="277755" cy="3571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4436762" y="3733800"/>
            <a:ext cx="243181" cy="176148"/>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4439977" y="3733800"/>
            <a:ext cx="236698" cy="37317"/>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482675" y="3346828"/>
            <a:ext cx="469602" cy="430778"/>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592937" y="3397690"/>
            <a:ext cx="296097" cy="369111"/>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755589" y="3126831"/>
            <a:ext cx="342003" cy="636707"/>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821472" y="3209106"/>
            <a:ext cx="154057" cy="580942"/>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881452" y="3340240"/>
            <a:ext cx="466228" cy="461138"/>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993295" y="3388519"/>
            <a:ext cx="276121" cy="401526"/>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833384" y="3733800"/>
            <a:ext cx="243181" cy="176148"/>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836599" y="3733800"/>
            <a:ext cx="236698" cy="37317"/>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3749470" y="2063632"/>
            <a:ext cx="437715" cy="314558"/>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3781358" y="2141427"/>
            <a:ext cx="374469" cy="197284"/>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4093116" y="1658423"/>
            <a:ext cx="293988" cy="293950"/>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4387060" y="1824291"/>
            <a:ext cx="184257" cy="184318"/>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4293031" y="1556805"/>
            <a:ext cx="114054" cy="114059"/>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2645588" y="3261865"/>
            <a:ext cx="229161" cy="223269"/>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2868219" y="3218118"/>
            <a:ext cx="147521" cy="234074"/>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2911439" y="3527875"/>
            <a:ext cx="168076" cy="87653"/>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2882239" y="3554914"/>
            <a:ext cx="107571" cy="187586"/>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2868747" y="3307456"/>
            <a:ext cx="73523" cy="476107"/>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2727177" y="3322056"/>
            <a:ext cx="161594" cy="296691"/>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2762280" y="3735961"/>
            <a:ext cx="239966" cy="173987"/>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2765547" y="3735961"/>
            <a:ext cx="234010" cy="36790"/>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3280489" y="1078650"/>
            <a:ext cx="126439" cy="195123"/>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3228046" y="955475"/>
            <a:ext cx="231322" cy="143733"/>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2274376" y="1615204"/>
            <a:ext cx="127019" cy="195070"/>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4"/>
          <p:cNvSpPr/>
          <p:nvPr/>
        </p:nvSpPr>
        <p:spPr>
          <a:xfrm>
            <a:off x="2222513" y="1789716"/>
            <a:ext cx="230742" cy="143786"/>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4"/>
          <p:cNvSpPr/>
          <p:nvPr/>
        </p:nvSpPr>
        <p:spPr>
          <a:xfrm>
            <a:off x="4041253" y="1112699"/>
            <a:ext cx="261522" cy="261008"/>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4049897" y="1242884"/>
            <a:ext cx="60558" cy="105415"/>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4049897" y="1121343"/>
            <a:ext cx="121590" cy="121596"/>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1449311" y="1148908"/>
            <a:ext cx="109732" cy="109737"/>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1477983" y="1184011"/>
            <a:ext cx="52441" cy="39478"/>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4351904" y="2799575"/>
            <a:ext cx="109732" cy="109737"/>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4"/>
          <p:cNvSpPr/>
          <p:nvPr/>
        </p:nvSpPr>
        <p:spPr>
          <a:xfrm>
            <a:off x="4380577" y="2834678"/>
            <a:ext cx="52441" cy="39478"/>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4"/>
          <p:cNvSpPr/>
          <p:nvPr/>
        </p:nvSpPr>
        <p:spPr>
          <a:xfrm>
            <a:off x="913866" y="2153866"/>
            <a:ext cx="163227" cy="163762"/>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956558" y="2206309"/>
            <a:ext cx="77845" cy="58400"/>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2106876" y="1247786"/>
            <a:ext cx="43851" cy="46488"/>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2169016" y="1220220"/>
            <a:ext cx="43851" cy="74054"/>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2231684" y="1184538"/>
            <a:ext cx="43851" cy="109737"/>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2294405" y="1139685"/>
            <a:ext cx="43271" cy="154591"/>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1591987" y="3733800"/>
            <a:ext cx="74578" cy="11347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1240224" y="3746766"/>
            <a:ext cx="72996" cy="9835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1233214" y="2706600"/>
            <a:ext cx="435501" cy="1097476"/>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1848087" y="2200880"/>
            <a:ext cx="114581" cy="113532"/>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1302892" y="2184699"/>
            <a:ext cx="357762" cy="521962"/>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4"/>
          <p:cNvSpPr/>
          <p:nvPr/>
        </p:nvSpPr>
        <p:spPr>
          <a:xfrm>
            <a:off x="1430389" y="2087403"/>
            <a:ext cx="83801" cy="14542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4"/>
          <p:cNvSpPr/>
          <p:nvPr/>
        </p:nvSpPr>
        <p:spPr>
          <a:xfrm>
            <a:off x="1406091" y="1967495"/>
            <a:ext cx="76791" cy="106575"/>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1438506" y="1977193"/>
            <a:ext cx="132448" cy="178837"/>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1414735" y="2049032"/>
            <a:ext cx="31939" cy="40585"/>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1429335" y="1931707"/>
            <a:ext cx="188631" cy="85597"/>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1422852" y="2174421"/>
            <a:ext cx="60031" cy="77269"/>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1482832" y="2174949"/>
            <a:ext cx="47593" cy="74528"/>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1307741" y="2710975"/>
            <a:ext cx="101088" cy="133508"/>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1202381" y="2218695"/>
            <a:ext cx="166495" cy="559332"/>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4"/>
          <p:cNvSpPr/>
          <p:nvPr/>
        </p:nvSpPr>
        <p:spPr>
          <a:xfrm>
            <a:off x="1566213" y="2248211"/>
            <a:ext cx="326771" cy="360203"/>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4"/>
          <p:cNvSpPr/>
          <p:nvPr/>
        </p:nvSpPr>
        <p:spPr>
          <a:xfrm>
            <a:off x="1575226" y="3839688"/>
            <a:ext cx="217250" cy="65937"/>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1209971" y="3827038"/>
            <a:ext cx="107044" cy="7858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1357443" y="2768215"/>
            <a:ext cx="69254" cy="91395"/>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1365560" y="2706600"/>
            <a:ext cx="283711" cy="20609"/>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1506602" y="2857921"/>
            <a:ext cx="39476" cy="278875"/>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1654655" y="2329484"/>
            <a:ext cx="26511" cy="144840"/>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4"/>
          <p:cNvSpPr/>
          <p:nvPr/>
        </p:nvSpPr>
        <p:spPr>
          <a:xfrm>
            <a:off x="1339629" y="2366221"/>
            <a:ext cx="18447" cy="130293"/>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4"/>
          <p:cNvSpPr/>
          <p:nvPr/>
        </p:nvSpPr>
        <p:spPr>
          <a:xfrm>
            <a:off x="3929937"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3598730" y="3322583"/>
            <a:ext cx="150262" cy="581996"/>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3256666" y="3322583"/>
            <a:ext cx="150262" cy="581996"/>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4"/>
          <p:cNvSpPr/>
          <p:nvPr/>
        </p:nvSpPr>
        <p:spPr>
          <a:xfrm>
            <a:off x="3665720" y="2867619"/>
            <a:ext cx="493319" cy="44042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4"/>
          <p:cNvSpPr/>
          <p:nvPr/>
        </p:nvSpPr>
        <p:spPr>
          <a:xfrm>
            <a:off x="3306420" y="3307983"/>
            <a:ext cx="714311" cy="28726"/>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3715422" y="3307983"/>
            <a:ext cx="305320" cy="28726"/>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3566316" y="3322583"/>
            <a:ext cx="150209" cy="581996"/>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3714315" y="2467049"/>
            <a:ext cx="301051" cy="312766"/>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3518195" y="2719514"/>
            <a:ext cx="276701" cy="310816"/>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3708939" y="2705441"/>
            <a:ext cx="304793" cy="389719"/>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3708939" y="2874102"/>
            <a:ext cx="239386" cy="9519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4"/>
          <p:cNvSpPr/>
          <p:nvPr/>
        </p:nvSpPr>
        <p:spPr>
          <a:xfrm>
            <a:off x="3954235" y="2754195"/>
            <a:ext cx="59504" cy="340965"/>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4"/>
          <p:cNvSpPr/>
          <p:nvPr/>
        </p:nvSpPr>
        <p:spPr>
          <a:xfrm>
            <a:off x="3673837" y="2980991"/>
            <a:ext cx="229109" cy="49334"/>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3895889" y="2734640"/>
            <a:ext cx="203230" cy="301118"/>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3411201" y="3793728"/>
            <a:ext cx="42744" cy="55712"/>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4"/>
          <p:cNvSpPr/>
          <p:nvPr/>
        </p:nvSpPr>
        <p:spPr>
          <a:xfrm>
            <a:off x="3311269"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4"/>
          <p:cNvSpPr/>
          <p:nvPr/>
        </p:nvSpPr>
        <p:spPr>
          <a:xfrm>
            <a:off x="3288026" y="3095101"/>
            <a:ext cx="615436" cy="740857"/>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3510078" y="3793728"/>
            <a:ext cx="42744" cy="55712"/>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3410147" y="3849386"/>
            <a:ext cx="152423" cy="56292"/>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3379366" y="3095101"/>
            <a:ext cx="615436" cy="740857"/>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3797539" y="2705388"/>
            <a:ext cx="115160" cy="71524"/>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3811031" y="2634761"/>
            <a:ext cx="89230" cy="86493"/>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4"/>
          <p:cNvSpPr/>
          <p:nvPr/>
        </p:nvSpPr>
        <p:spPr>
          <a:xfrm>
            <a:off x="3826211" y="2639610"/>
            <a:ext cx="59978" cy="41481"/>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4"/>
          <p:cNvSpPr/>
          <p:nvPr/>
        </p:nvSpPr>
        <p:spPr>
          <a:xfrm>
            <a:off x="3741354" y="2497935"/>
            <a:ext cx="181516" cy="179574"/>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3799700" y="2482228"/>
            <a:ext cx="125438" cy="103939"/>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3292348" y="2769321"/>
            <a:ext cx="427965" cy="244826"/>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4"/>
          <p:cNvSpPr/>
          <p:nvPr/>
        </p:nvSpPr>
        <p:spPr>
          <a:xfrm>
            <a:off x="3572799" y="3014091"/>
            <a:ext cx="361504" cy="21663"/>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4"/>
          <p:cNvSpPr/>
          <p:nvPr/>
        </p:nvSpPr>
        <p:spPr>
          <a:xfrm>
            <a:off x="3368561" y="3014091"/>
            <a:ext cx="361504" cy="21663"/>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4336251"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2406775" y="3055677"/>
            <a:ext cx="219411" cy="849434"/>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1814039" y="3055677"/>
            <a:ext cx="219411" cy="849434"/>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3650066" y="3055677"/>
            <a:ext cx="219411" cy="849434"/>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1814039" y="3035701"/>
            <a:ext cx="2760477" cy="40005"/>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3928303" y="3035701"/>
            <a:ext cx="646796" cy="40005"/>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2411097" y="2769321"/>
            <a:ext cx="427965" cy="244826"/>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2197109" y="3014091"/>
            <a:ext cx="361556" cy="21663"/>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2401346" y="3014091"/>
            <a:ext cx="361556" cy="21663"/>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573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88"/>
                                        </p:tgtEl>
                                        <p:attrNameLst>
                                          <p:attrName>style.visibility</p:attrName>
                                        </p:attrNameLst>
                                      </p:cBhvr>
                                      <p:to>
                                        <p:strVal val="visible"/>
                                      </p:to>
                                    </p:set>
                                    <p:animEffect transition="in" filter="fade">
                                      <p:cBhvr>
                                        <p:cTn id="7" dur="1000"/>
                                        <p:tgtEl>
                                          <p:spTgt spid="2688"/>
                                        </p:tgtEl>
                                      </p:cBhvr>
                                    </p:animEffect>
                                    <p:anim calcmode="lin" valueType="num">
                                      <p:cBhvr>
                                        <p:cTn id="8" dur="1000" fill="hold"/>
                                        <p:tgtEl>
                                          <p:spTgt spid="2688"/>
                                        </p:tgtEl>
                                        <p:attrNameLst>
                                          <p:attrName>ppt_x</p:attrName>
                                        </p:attrNameLst>
                                      </p:cBhvr>
                                      <p:tavLst>
                                        <p:tav tm="0">
                                          <p:val>
                                            <p:strVal val="#ppt_x"/>
                                          </p:val>
                                        </p:tav>
                                        <p:tav tm="100000">
                                          <p:val>
                                            <p:strVal val="#ppt_x"/>
                                          </p:val>
                                        </p:tav>
                                      </p:tavLst>
                                    </p:anim>
                                    <p:anim calcmode="lin" valueType="num">
                                      <p:cBhvr>
                                        <p:cTn id="9" dur="1000" fill="hold"/>
                                        <p:tgtEl>
                                          <p:spTgt spid="268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90"/>
                                        </p:tgtEl>
                                        <p:attrNameLst>
                                          <p:attrName>style.visibility</p:attrName>
                                        </p:attrNameLst>
                                      </p:cBhvr>
                                      <p:to>
                                        <p:strVal val="visible"/>
                                      </p:to>
                                    </p:set>
                                    <p:animEffect transition="in" filter="fade">
                                      <p:cBhvr>
                                        <p:cTn id="12" dur="1000"/>
                                        <p:tgtEl>
                                          <p:spTgt spid="2690"/>
                                        </p:tgtEl>
                                      </p:cBhvr>
                                    </p:animEffect>
                                    <p:anim calcmode="lin" valueType="num">
                                      <p:cBhvr>
                                        <p:cTn id="13" dur="1000" fill="hold"/>
                                        <p:tgtEl>
                                          <p:spTgt spid="2690"/>
                                        </p:tgtEl>
                                        <p:attrNameLst>
                                          <p:attrName>ppt_x</p:attrName>
                                        </p:attrNameLst>
                                      </p:cBhvr>
                                      <p:tavLst>
                                        <p:tav tm="0">
                                          <p:val>
                                            <p:strVal val="#ppt_x"/>
                                          </p:val>
                                        </p:tav>
                                        <p:tav tm="100000">
                                          <p:val>
                                            <p:strVal val="#ppt_x"/>
                                          </p:val>
                                        </p:tav>
                                      </p:tavLst>
                                    </p:anim>
                                    <p:anim calcmode="lin" valueType="num">
                                      <p:cBhvr>
                                        <p:cTn id="14" dur="1000" fill="hold"/>
                                        <p:tgtEl>
                                          <p:spTgt spid="269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691"/>
                                        </p:tgtEl>
                                        <p:attrNameLst>
                                          <p:attrName>style.visibility</p:attrName>
                                        </p:attrNameLst>
                                      </p:cBhvr>
                                      <p:to>
                                        <p:strVal val="visible"/>
                                      </p:to>
                                    </p:set>
                                    <p:animEffect transition="in" filter="fade">
                                      <p:cBhvr>
                                        <p:cTn id="17" dur="1000"/>
                                        <p:tgtEl>
                                          <p:spTgt spid="2691"/>
                                        </p:tgtEl>
                                      </p:cBhvr>
                                    </p:animEffect>
                                    <p:anim calcmode="lin" valueType="num">
                                      <p:cBhvr>
                                        <p:cTn id="18" dur="1000" fill="hold"/>
                                        <p:tgtEl>
                                          <p:spTgt spid="2691"/>
                                        </p:tgtEl>
                                        <p:attrNameLst>
                                          <p:attrName>ppt_x</p:attrName>
                                        </p:attrNameLst>
                                      </p:cBhvr>
                                      <p:tavLst>
                                        <p:tav tm="0">
                                          <p:val>
                                            <p:strVal val="#ppt_x"/>
                                          </p:val>
                                        </p:tav>
                                        <p:tav tm="100000">
                                          <p:val>
                                            <p:strVal val="#ppt_x"/>
                                          </p:val>
                                        </p:tav>
                                      </p:tavLst>
                                    </p:anim>
                                    <p:anim calcmode="lin" valueType="num">
                                      <p:cBhvr>
                                        <p:cTn id="19" dur="1000" fill="hold"/>
                                        <p:tgtEl>
                                          <p:spTgt spid="269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692"/>
                                        </p:tgtEl>
                                        <p:attrNameLst>
                                          <p:attrName>style.visibility</p:attrName>
                                        </p:attrNameLst>
                                      </p:cBhvr>
                                      <p:to>
                                        <p:strVal val="visible"/>
                                      </p:to>
                                    </p:set>
                                    <p:animEffect transition="in" filter="fade">
                                      <p:cBhvr>
                                        <p:cTn id="22" dur="1000"/>
                                        <p:tgtEl>
                                          <p:spTgt spid="2692"/>
                                        </p:tgtEl>
                                      </p:cBhvr>
                                    </p:animEffect>
                                    <p:anim calcmode="lin" valueType="num">
                                      <p:cBhvr>
                                        <p:cTn id="23" dur="1000" fill="hold"/>
                                        <p:tgtEl>
                                          <p:spTgt spid="2692"/>
                                        </p:tgtEl>
                                        <p:attrNameLst>
                                          <p:attrName>ppt_x</p:attrName>
                                        </p:attrNameLst>
                                      </p:cBhvr>
                                      <p:tavLst>
                                        <p:tav tm="0">
                                          <p:val>
                                            <p:strVal val="#ppt_x"/>
                                          </p:val>
                                        </p:tav>
                                        <p:tav tm="100000">
                                          <p:val>
                                            <p:strVal val="#ppt_x"/>
                                          </p:val>
                                        </p:tav>
                                      </p:tavLst>
                                    </p:anim>
                                    <p:anim calcmode="lin" valueType="num">
                                      <p:cBhvr>
                                        <p:cTn id="24" dur="1000" fill="hold"/>
                                        <p:tgtEl>
                                          <p:spTgt spid="269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693"/>
                                        </p:tgtEl>
                                        <p:attrNameLst>
                                          <p:attrName>style.visibility</p:attrName>
                                        </p:attrNameLst>
                                      </p:cBhvr>
                                      <p:to>
                                        <p:strVal val="visible"/>
                                      </p:to>
                                    </p:set>
                                    <p:animEffect transition="in" filter="fade">
                                      <p:cBhvr>
                                        <p:cTn id="27" dur="1000"/>
                                        <p:tgtEl>
                                          <p:spTgt spid="2693"/>
                                        </p:tgtEl>
                                      </p:cBhvr>
                                    </p:animEffect>
                                    <p:anim calcmode="lin" valueType="num">
                                      <p:cBhvr>
                                        <p:cTn id="28" dur="1000" fill="hold"/>
                                        <p:tgtEl>
                                          <p:spTgt spid="2693"/>
                                        </p:tgtEl>
                                        <p:attrNameLst>
                                          <p:attrName>ppt_x</p:attrName>
                                        </p:attrNameLst>
                                      </p:cBhvr>
                                      <p:tavLst>
                                        <p:tav tm="0">
                                          <p:val>
                                            <p:strVal val="#ppt_x"/>
                                          </p:val>
                                        </p:tav>
                                        <p:tav tm="100000">
                                          <p:val>
                                            <p:strVal val="#ppt_x"/>
                                          </p:val>
                                        </p:tav>
                                      </p:tavLst>
                                    </p:anim>
                                    <p:anim calcmode="lin" valueType="num">
                                      <p:cBhvr>
                                        <p:cTn id="29" dur="1000" fill="hold"/>
                                        <p:tgtEl>
                                          <p:spTgt spid="269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694"/>
                                        </p:tgtEl>
                                        <p:attrNameLst>
                                          <p:attrName>style.visibility</p:attrName>
                                        </p:attrNameLst>
                                      </p:cBhvr>
                                      <p:to>
                                        <p:strVal val="visible"/>
                                      </p:to>
                                    </p:set>
                                    <p:animEffect transition="in" filter="fade">
                                      <p:cBhvr>
                                        <p:cTn id="32" dur="1000"/>
                                        <p:tgtEl>
                                          <p:spTgt spid="2694"/>
                                        </p:tgtEl>
                                      </p:cBhvr>
                                    </p:animEffect>
                                    <p:anim calcmode="lin" valueType="num">
                                      <p:cBhvr>
                                        <p:cTn id="33" dur="1000" fill="hold"/>
                                        <p:tgtEl>
                                          <p:spTgt spid="2694"/>
                                        </p:tgtEl>
                                        <p:attrNameLst>
                                          <p:attrName>ppt_x</p:attrName>
                                        </p:attrNameLst>
                                      </p:cBhvr>
                                      <p:tavLst>
                                        <p:tav tm="0">
                                          <p:val>
                                            <p:strVal val="#ppt_x"/>
                                          </p:val>
                                        </p:tav>
                                        <p:tav tm="100000">
                                          <p:val>
                                            <p:strVal val="#ppt_x"/>
                                          </p:val>
                                        </p:tav>
                                      </p:tavLst>
                                    </p:anim>
                                    <p:anim calcmode="lin" valueType="num">
                                      <p:cBhvr>
                                        <p:cTn id="34" dur="1000" fill="hold"/>
                                        <p:tgtEl>
                                          <p:spTgt spid="269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695"/>
                                        </p:tgtEl>
                                        <p:attrNameLst>
                                          <p:attrName>style.visibility</p:attrName>
                                        </p:attrNameLst>
                                      </p:cBhvr>
                                      <p:to>
                                        <p:strVal val="visible"/>
                                      </p:to>
                                    </p:set>
                                    <p:animEffect transition="in" filter="fade">
                                      <p:cBhvr>
                                        <p:cTn id="37" dur="1000"/>
                                        <p:tgtEl>
                                          <p:spTgt spid="2695"/>
                                        </p:tgtEl>
                                      </p:cBhvr>
                                    </p:animEffect>
                                    <p:anim calcmode="lin" valueType="num">
                                      <p:cBhvr>
                                        <p:cTn id="38" dur="1000" fill="hold"/>
                                        <p:tgtEl>
                                          <p:spTgt spid="2695"/>
                                        </p:tgtEl>
                                        <p:attrNameLst>
                                          <p:attrName>ppt_x</p:attrName>
                                        </p:attrNameLst>
                                      </p:cBhvr>
                                      <p:tavLst>
                                        <p:tav tm="0">
                                          <p:val>
                                            <p:strVal val="#ppt_x"/>
                                          </p:val>
                                        </p:tav>
                                        <p:tav tm="100000">
                                          <p:val>
                                            <p:strVal val="#ppt_x"/>
                                          </p:val>
                                        </p:tav>
                                      </p:tavLst>
                                    </p:anim>
                                    <p:anim calcmode="lin" valueType="num">
                                      <p:cBhvr>
                                        <p:cTn id="39" dur="1000" fill="hold"/>
                                        <p:tgtEl>
                                          <p:spTgt spid="2695"/>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696"/>
                                        </p:tgtEl>
                                        <p:attrNameLst>
                                          <p:attrName>style.visibility</p:attrName>
                                        </p:attrNameLst>
                                      </p:cBhvr>
                                      <p:to>
                                        <p:strVal val="visible"/>
                                      </p:to>
                                    </p:set>
                                    <p:animEffect transition="in" filter="fade">
                                      <p:cBhvr>
                                        <p:cTn id="42" dur="1000"/>
                                        <p:tgtEl>
                                          <p:spTgt spid="2696"/>
                                        </p:tgtEl>
                                      </p:cBhvr>
                                    </p:animEffect>
                                    <p:anim calcmode="lin" valueType="num">
                                      <p:cBhvr>
                                        <p:cTn id="43" dur="1000" fill="hold"/>
                                        <p:tgtEl>
                                          <p:spTgt spid="2696"/>
                                        </p:tgtEl>
                                        <p:attrNameLst>
                                          <p:attrName>ppt_x</p:attrName>
                                        </p:attrNameLst>
                                      </p:cBhvr>
                                      <p:tavLst>
                                        <p:tav tm="0">
                                          <p:val>
                                            <p:strVal val="#ppt_x"/>
                                          </p:val>
                                        </p:tav>
                                        <p:tav tm="100000">
                                          <p:val>
                                            <p:strVal val="#ppt_x"/>
                                          </p:val>
                                        </p:tav>
                                      </p:tavLst>
                                    </p:anim>
                                    <p:anim calcmode="lin" valueType="num">
                                      <p:cBhvr>
                                        <p:cTn id="44" dur="1000" fill="hold"/>
                                        <p:tgtEl>
                                          <p:spTgt spid="2696"/>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697"/>
                                        </p:tgtEl>
                                        <p:attrNameLst>
                                          <p:attrName>style.visibility</p:attrName>
                                        </p:attrNameLst>
                                      </p:cBhvr>
                                      <p:to>
                                        <p:strVal val="visible"/>
                                      </p:to>
                                    </p:set>
                                    <p:animEffect transition="in" filter="fade">
                                      <p:cBhvr>
                                        <p:cTn id="47" dur="1000"/>
                                        <p:tgtEl>
                                          <p:spTgt spid="2697"/>
                                        </p:tgtEl>
                                      </p:cBhvr>
                                    </p:animEffect>
                                    <p:anim calcmode="lin" valueType="num">
                                      <p:cBhvr>
                                        <p:cTn id="48" dur="1000" fill="hold"/>
                                        <p:tgtEl>
                                          <p:spTgt spid="2697"/>
                                        </p:tgtEl>
                                        <p:attrNameLst>
                                          <p:attrName>ppt_x</p:attrName>
                                        </p:attrNameLst>
                                      </p:cBhvr>
                                      <p:tavLst>
                                        <p:tav tm="0">
                                          <p:val>
                                            <p:strVal val="#ppt_x"/>
                                          </p:val>
                                        </p:tav>
                                        <p:tav tm="100000">
                                          <p:val>
                                            <p:strVal val="#ppt_x"/>
                                          </p:val>
                                        </p:tav>
                                      </p:tavLst>
                                    </p:anim>
                                    <p:anim calcmode="lin" valueType="num">
                                      <p:cBhvr>
                                        <p:cTn id="49" dur="1000" fill="hold"/>
                                        <p:tgtEl>
                                          <p:spTgt spid="2697"/>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698"/>
                                        </p:tgtEl>
                                        <p:attrNameLst>
                                          <p:attrName>style.visibility</p:attrName>
                                        </p:attrNameLst>
                                      </p:cBhvr>
                                      <p:to>
                                        <p:strVal val="visible"/>
                                      </p:to>
                                    </p:set>
                                    <p:animEffect transition="in" filter="fade">
                                      <p:cBhvr>
                                        <p:cTn id="52" dur="1000"/>
                                        <p:tgtEl>
                                          <p:spTgt spid="2698"/>
                                        </p:tgtEl>
                                      </p:cBhvr>
                                    </p:animEffect>
                                    <p:anim calcmode="lin" valueType="num">
                                      <p:cBhvr>
                                        <p:cTn id="53" dur="1000" fill="hold"/>
                                        <p:tgtEl>
                                          <p:spTgt spid="2698"/>
                                        </p:tgtEl>
                                        <p:attrNameLst>
                                          <p:attrName>ppt_x</p:attrName>
                                        </p:attrNameLst>
                                      </p:cBhvr>
                                      <p:tavLst>
                                        <p:tav tm="0">
                                          <p:val>
                                            <p:strVal val="#ppt_x"/>
                                          </p:val>
                                        </p:tav>
                                        <p:tav tm="100000">
                                          <p:val>
                                            <p:strVal val="#ppt_x"/>
                                          </p:val>
                                        </p:tav>
                                      </p:tavLst>
                                    </p:anim>
                                    <p:anim calcmode="lin" valueType="num">
                                      <p:cBhvr>
                                        <p:cTn id="54" dur="1000" fill="hold"/>
                                        <p:tgtEl>
                                          <p:spTgt spid="2698"/>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699"/>
                                        </p:tgtEl>
                                        <p:attrNameLst>
                                          <p:attrName>style.visibility</p:attrName>
                                        </p:attrNameLst>
                                      </p:cBhvr>
                                      <p:to>
                                        <p:strVal val="visible"/>
                                      </p:to>
                                    </p:set>
                                    <p:animEffect transition="in" filter="fade">
                                      <p:cBhvr>
                                        <p:cTn id="57" dur="1000"/>
                                        <p:tgtEl>
                                          <p:spTgt spid="2699"/>
                                        </p:tgtEl>
                                      </p:cBhvr>
                                    </p:animEffect>
                                    <p:anim calcmode="lin" valueType="num">
                                      <p:cBhvr>
                                        <p:cTn id="58" dur="1000" fill="hold"/>
                                        <p:tgtEl>
                                          <p:spTgt spid="2699"/>
                                        </p:tgtEl>
                                        <p:attrNameLst>
                                          <p:attrName>ppt_x</p:attrName>
                                        </p:attrNameLst>
                                      </p:cBhvr>
                                      <p:tavLst>
                                        <p:tav tm="0">
                                          <p:val>
                                            <p:strVal val="#ppt_x"/>
                                          </p:val>
                                        </p:tav>
                                        <p:tav tm="100000">
                                          <p:val>
                                            <p:strVal val="#ppt_x"/>
                                          </p:val>
                                        </p:tav>
                                      </p:tavLst>
                                    </p:anim>
                                    <p:anim calcmode="lin" valueType="num">
                                      <p:cBhvr>
                                        <p:cTn id="59" dur="1000" fill="hold"/>
                                        <p:tgtEl>
                                          <p:spTgt spid="269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700"/>
                                        </p:tgtEl>
                                        <p:attrNameLst>
                                          <p:attrName>style.visibility</p:attrName>
                                        </p:attrNameLst>
                                      </p:cBhvr>
                                      <p:to>
                                        <p:strVal val="visible"/>
                                      </p:to>
                                    </p:set>
                                    <p:animEffect transition="in" filter="fade">
                                      <p:cBhvr>
                                        <p:cTn id="62" dur="1000"/>
                                        <p:tgtEl>
                                          <p:spTgt spid="2700"/>
                                        </p:tgtEl>
                                      </p:cBhvr>
                                    </p:animEffect>
                                    <p:anim calcmode="lin" valueType="num">
                                      <p:cBhvr>
                                        <p:cTn id="63" dur="1000" fill="hold"/>
                                        <p:tgtEl>
                                          <p:spTgt spid="2700"/>
                                        </p:tgtEl>
                                        <p:attrNameLst>
                                          <p:attrName>ppt_x</p:attrName>
                                        </p:attrNameLst>
                                      </p:cBhvr>
                                      <p:tavLst>
                                        <p:tav tm="0">
                                          <p:val>
                                            <p:strVal val="#ppt_x"/>
                                          </p:val>
                                        </p:tav>
                                        <p:tav tm="100000">
                                          <p:val>
                                            <p:strVal val="#ppt_x"/>
                                          </p:val>
                                        </p:tav>
                                      </p:tavLst>
                                    </p:anim>
                                    <p:anim calcmode="lin" valueType="num">
                                      <p:cBhvr>
                                        <p:cTn id="64" dur="1000" fill="hold"/>
                                        <p:tgtEl>
                                          <p:spTgt spid="2700"/>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701"/>
                                        </p:tgtEl>
                                        <p:attrNameLst>
                                          <p:attrName>style.visibility</p:attrName>
                                        </p:attrNameLst>
                                      </p:cBhvr>
                                      <p:to>
                                        <p:strVal val="visible"/>
                                      </p:to>
                                    </p:set>
                                    <p:animEffect transition="in" filter="fade">
                                      <p:cBhvr>
                                        <p:cTn id="67" dur="1000"/>
                                        <p:tgtEl>
                                          <p:spTgt spid="2701"/>
                                        </p:tgtEl>
                                      </p:cBhvr>
                                    </p:animEffect>
                                    <p:anim calcmode="lin" valueType="num">
                                      <p:cBhvr>
                                        <p:cTn id="68" dur="1000" fill="hold"/>
                                        <p:tgtEl>
                                          <p:spTgt spid="2701"/>
                                        </p:tgtEl>
                                        <p:attrNameLst>
                                          <p:attrName>ppt_x</p:attrName>
                                        </p:attrNameLst>
                                      </p:cBhvr>
                                      <p:tavLst>
                                        <p:tav tm="0">
                                          <p:val>
                                            <p:strVal val="#ppt_x"/>
                                          </p:val>
                                        </p:tav>
                                        <p:tav tm="100000">
                                          <p:val>
                                            <p:strVal val="#ppt_x"/>
                                          </p:val>
                                        </p:tav>
                                      </p:tavLst>
                                    </p:anim>
                                    <p:anim calcmode="lin" valueType="num">
                                      <p:cBhvr>
                                        <p:cTn id="69" dur="1000" fill="hold"/>
                                        <p:tgtEl>
                                          <p:spTgt spid="2701"/>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702"/>
                                        </p:tgtEl>
                                        <p:attrNameLst>
                                          <p:attrName>style.visibility</p:attrName>
                                        </p:attrNameLst>
                                      </p:cBhvr>
                                      <p:to>
                                        <p:strVal val="visible"/>
                                      </p:to>
                                    </p:set>
                                    <p:animEffect transition="in" filter="fade">
                                      <p:cBhvr>
                                        <p:cTn id="72" dur="1000"/>
                                        <p:tgtEl>
                                          <p:spTgt spid="2702"/>
                                        </p:tgtEl>
                                      </p:cBhvr>
                                    </p:animEffect>
                                    <p:anim calcmode="lin" valueType="num">
                                      <p:cBhvr>
                                        <p:cTn id="73" dur="1000" fill="hold"/>
                                        <p:tgtEl>
                                          <p:spTgt spid="2702"/>
                                        </p:tgtEl>
                                        <p:attrNameLst>
                                          <p:attrName>ppt_x</p:attrName>
                                        </p:attrNameLst>
                                      </p:cBhvr>
                                      <p:tavLst>
                                        <p:tav tm="0">
                                          <p:val>
                                            <p:strVal val="#ppt_x"/>
                                          </p:val>
                                        </p:tav>
                                        <p:tav tm="100000">
                                          <p:val>
                                            <p:strVal val="#ppt_x"/>
                                          </p:val>
                                        </p:tav>
                                      </p:tavLst>
                                    </p:anim>
                                    <p:anim calcmode="lin" valueType="num">
                                      <p:cBhvr>
                                        <p:cTn id="74" dur="1000" fill="hold"/>
                                        <p:tgtEl>
                                          <p:spTgt spid="2702"/>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703"/>
                                        </p:tgtEl>
                                        <p:attrNameLst>
                                          <p:attrName>style.visibility</p:attrName>
                                        </p:attrNameLst>
                                      </p:cBhvr>
                                      <p:to>
                                        <p:strVal val="visible"/>
                                      </p:to>
                                    </p:set>
                                    <p:animEffect transition="in" filter="fade">
                                      <p:cBhvr>
                                        <p:cTn id="77" dur="1000"/>
                                        <p:tgtEl>
                                          <p:spTgt spid="2703"/>
                                        </p:tgtEl>
                                      </p:cBhvr>
                                    </p:animEffect>
                                    <p:anim calcmode="lin" valueType="num">
                                      <p:cBhvr>
                                        <p:cTn id="78" dur="1000" fill="hold"/>
                                        <p:tgtEl>
                                          <p:spTgt spid="2703"/>
                                        </p:tgtEl>
                                        <p:attrNameLst>
                                          <p:attrName>ppt_x</p:attrName>
                                        </p:attrNameLst>
                                      </p:cBhvr>
                                      <p:tavLst>
                                        <p:tav tm="0">
                                          <p:val>
                                            <p:strVal val="#ppt_x"/>
                                          </p:val>
                                        </p:tav>
                                        <p:tav tm="100000">
                                          <p:val>
                                            <p:strVal val="#ppt_x"/>
                                          </p:val>
                                        </p:tav>
                                      </p:tavLst>
                                    </p:anim>
                                    <p:anim calcmode="lin" valueType="num">
                                      <p:cBhvr>
                                        <p:cTn id="79" dur="1000" fill="hold"/>
                                        <p:tgtEl>
                                          <p:spTgt spid="2703"/>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704"/>
                                        </p:tgtEl>
                                        <p:attrNameLst>
                                          <p:attrName>style.visibility</p:attrName>
                                        </p:attrNameLst>
                                      </p:cBhvr>
                                      <p:to>
                                        <p:strVal val="visible"/>
                                      </p:to>
                                    </p:set>
                                    <p:animEffect transition="in" filter="fade">
                                      <p:cBhvr>
                                        <p:cTn id="82" dur="1000"/>
                                        <p:tgtEl>
                                          <p:spTgt spid="2704"/>
                                        </p:tgtEl>
                                      </p:cBhvr>
                                    </p:animEffect>
                                    <p:anim calcmode="lin" valueType="num">
                                      <p:cBhvr>
                                        <p:cTn id="83" dur="1000" fill="hold"/>
                                        <p:tgtEl>
                                          <p:spTgt spid="2704"/>
                                        </p:tgtEl>
                                        <p:attrNameLst>
                                          <p:attrName>ppt_x</p:attrName>
                                        </p:attrNameLst>
                                      </p:cBhvr>
                                      <p:tavLst>
                                        <p:tav tm="0">
                                          <p:val>
                                            <p:strVal val="#ppt_x"/>
                                          </p:val>
                                        </p:tav>
                                        <p:tav tm="100000">
                                          <p:val>
                                            <p:strVal val="#ppt_x"/>
                                          </p:val>
                                        </p:tav>
                                      </p:tavLst>
                                    </p:anim>
                                    <p:anim calcmode="lin" valueType="num">
                                      <p:cBhvr>
                                        <p:cTn id="84" dur="1000" fill="hold"/>
                                        <p:tgtEl>
                                          <p:spTgt spid="2704"/>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2705"/>
                                        </p:tgtEl>
                                        <p:attrNameLst>
                                          <p:attrName>style.visibility</p:attrName>
                                        </p:attrNameLst>
                                      </p:cBhvr>
                                      <p:to>
                                        <p:strVal val="visible"/>
                                      </p:to>
                                    </p:set>
                                    <p:animEffect transition="in" filter="fade">
                                      <p:cBhvr>
                                        <p:cTn id="87" dur="1000"/>
                                        <p:tgtEl>
                                          <p:spTgt spid="2705"/>
                                        </p:tgtEl>
                                      </p:cBhvr>
                                    </p:animEffect>
                                    <p:anim calcmode="lin" valueType="num">
                                      <p:cBhvr>
                                        <p:cTn id="88" dur="1000" fill="hold"/>
                                        <p:tgtEl>
                                          <p:spTgt spid="2705"/>
                                        </p:tgtEl>
                                        <p:attrNameLst>
                                          <p:attrName>ppt_x</p:attrName>
                                        </p:attrNameLst>
                                      </p:cBhvr>
                                      <p:tavLst>
                                        <p:tav tm="0">
                                          <p:val>
                                            <p:strVal val="#ppt_x"/>
                                          </p:val>
                                        </p:tav>
                                        <p:tav tm="100000">
                                          <p:val>
                                            <p:strVal val="#ppt_x"/>
                                          </p:val>
                                        </p:tav>
                                      </p:tavLst>
                                    </p:anim>
                                    <p:anim calcmode="lin" valueType="num">
                                      <p:cBhvr>
                                        <p:cTn id="89" dur="1000" fill="hold"/>
                                        <p:tgtEl>
                                          <p:spTgt spid="2705"/>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706"/>
                                        </p:tgtEl>
                                        <p:attrNameLst>
                                          <p:attrName>style.visibility</p:attrName>
                                        </p:attrNameLst>
                                      </p:cBhvr>
                                      <p:to>
                                        <p:strVal val="visible"/>
                                      </p:to>
                                    </p:set>
                                    <p:animEffect transition="in" filter="fade">
                                      <p:cBhvr>
                                        <p:cTn id="92" dur="1000"/>
                                        <p:tgtEl>
                                          <p:spTgt spid="2706"/>
                                        </p:tgtEl>
                                      </p:cBhvr>
                                    </p:animEffect>
                                    <p:anim calcmode="lin" valueType="num">
                                      <p:cBhvr>
                                        <p:cTn id="93" dur="1000" fill="hold"/>
                                        <p:tgtEl>
                                          <p:spTgt spid="2706"/>
                                        </p:tgtEl>
                                        <p:attrNameLst>
                                          <p:attrName>ppt_x</p:attrName>
                                        </p:attrNameLst>
                                      </p:cBhvr>
                                      <p:tavLst>
                                        <p:tav tm="0">
                                          <p:val>
                                            <p:strVal val="#ppt_x"/>
                                          </p:val>
                                        </p:tav>
                                        <p:tav tm="100000">
                                          <p:val>
                                            <p:strVal val="#ppt_x"/>
                                          </p:val>
                                        </p:tav>
                                      </p:tavLst>
                                    </p:anim>
                                    <p:anim calcmode="lin" valueType="num">
                                      <p:cBhvr>
                                        <p:cTn id="94" dur="1000" fill="hold"/>
                                        <p:tgtEl>
                                          <p:spTgt spid="2706"/>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2707"/>
                                        </p:tgtEl>
                                        <p:attrNameLst>
                                          <p:attrName>style.visibility</p:attrName>
                                        </p:attrNameLst>
                                      </p:cBhvr>
                                      <p:to>
                                        <p:strVal val="visible"/>
                                      </p:to>
                                    </p:set>
                                    <p:animEffect transition="in" filter="fade">
                                      <p:cBhvr>
                                        <p:cTn id="97" dur="1000"/>
                                        <p:tgtEl>
                                          <p:spTgt spid="2707"/>
                                        </p:tgtEl>
                                      </p:cBhvr>
                                    </p:animEffect>
                                    <p:anim calcmode="lin" valueType="num">
                                      <p:cBhvr>
                                        <p:cTn id="98" dur="1000" fill="hold"/>
                                        <p:tgtEl>
                                          <p:spTgt spid="2707"/>
                                        </p:tgtEl>
                                        <p:attrNameLst>
                                          <p:attrName>ppt_x</p:attrName>
                                        </p:attrNameLst>
                                      </p:cBhvr>
                                      <p:tavLst>
                                        <p:tav tm="0">
                                          <p:val>
                                            <p:strVal val="#ppt_x"/>
                                          </p:val>
                                        </p:tav>
                                        <p:tav tm="100000">
                                          <p:val>
                                            <p:strVal val="#ppt_x"/>
                                          </p:val>
                                        </p:tav>
                                      </p:tavLst>
                                    </p:anim>
                                    <p:anim calcmode="lin" valueType="num">
                                      <p:cBhvr>
                                        <p:cTn id="99" dur="1000" fill="hold"/>
                                        <p:tgtEl>
                                          <p:spTgt spid="2707"/>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2708"/>
                                        </p:tgtEl>
                                        <p:attrNameLst>
                                          <p:attrName>style.visibility</p:attrName>
                                        </p:attrNameLst>
                                      </p:cBhvr>
                                      <p:to>
                                        <p:strVal val="visible"/>
                                      </p:to>
                                    </p:set>
                                    <p:animEffect transition="in" filter="fade">
                                      <p:cBhvr>
                                        <p:cTn id="102" dur="1000"/>
                                        <p:tgtEl>
                                          <p:spTgt spid="2708"/>
                                        </p:tgtEl>
                                      </p:cBhvr>
                                    </p:animEffect>
                                    <p:anim calcmode="lin" valueType="num">
                                      <p:cBhvr>
                                        <p:cTn id="103" dur="1000" fill="hold"/>
                                        <p:tgtEl>
                                          <p:spTgt spid="2708"/>
                                        </p:tgtEl>
                                        <p:attrNameLst>
                                          <p:attrName>ppt_x</p:attrName>
                                        </p:attrNameLst>
                                      </p:cBhvr>
                                      <p:tavLst>
                                        <p:tav tm="0">
                                          <p:val>
                                            <p:strVal val="#ppt_x"/>
                                          </p:val>
                                        </p:tav>
                                        <p:tav tm="100000">
                                          <p:val>
                                            <p:strVal val="#ppt_x"/>
                                          </p:val>
                                        </p:tav>
                                      </p:tavLst>
                                    </p:anim>
                                    <p:anim calcmode="lin" valueType="num">
                                      <p:cBhvr>
                                        <p:cTn id="104" dur="1000" fill="hold"/>
                                        <p:tgtEl>
                                          <p:spTgt spid="2708"/>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2709"/>
                                        </p:tgtEl>
                                        <p:attrNameLst>
                                          <p:attrName>style.visibility</p:attrName>
                                        </p:attrNameLst>
                                      </p:cBhvr>
                                      <p:to>
                                        <p:strVal val="visible"/>
                                      </p:to>
                                    </p:set>
                                    <p:animEffect transition="in" filter="fade">
                                      <p:cBhvr>
                                        <p:cTn id="107" dur="1000"/>
                                        <p:tgtEl>
                                          <p:spTgt spid="2709"/>
                                        </p:tgtEl>
                                      </p:cBhvr>
                                    </p:animEffect>
                                    <p:anim calcmode="lin" valueType="num">
                                      <p:cBhvr>
                                        <p:cTn id="108" dur="1000" fill="hold"/>
                                        <p:tgtEl>
                                          <p:spTgt spid="2709"/>
                                        </p:tgtEl>
                                        <p:attrNameLst>
                                          <p:attrName>ppt_x</p:attrName>
                                        </p:attrNameLst>
                                      </p:cBhvr>
                                      <p:tavLst>
                                        <p:tav tm="0">
                                          <p:val>
                                            <p:strVal val="#ppt_x"/>
                                          </p:val>
                                        </p:tav>
                                        <p:tav tm="100000">
                                          <p:val>
                                            <p:strVal val="#ppt_x"/>
                                          </p:val>
                                        </p:tav>
                                      </p:tavLst>
                                    </p:anim>
                                    <p:anim calcmode="lin" valueType="num">
                                      <p:cBhvr>
                                        <p:cTn id="109" dur="1000" fill="hold"/>
                                        <p:tgtEl>
                                          <p:spTgt spid="2709"/>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2710"/>
                                        </p:tgtEl>
                                        <p:attrNameLst>
                                          <p:attrName>style.visibility</p:attrName>
                                        </p:attrNameLst>
                                      </p:cBhvr>
                                      <p:to>
                                        <p:strVal val="visible"/>
                                      </p:to>
                                    </p:set>
                                    <p:animEffect transition="in" filter="fade">
                                      <p:cBhvr>
                                        <p:cTn id="112" dur="1000"/>
                                        <p:tgtEl>
                                          <p:spTgt spid="2710"/>
                                        </p:tgtEl>
                                      </p:cBhvr>
                                    </p:animEffect>
                                    <p:anim calcmode="lin" valueType="num">
                                      <p:cBhvr>
                                        <p:cTn id="113" dur="1000" fill="hold"/>
                                        <p:tgtEl>
                                          <p:spTgt spid="2710"/>
                                        </p:tgtEl>
                                        <p:attrNameLst>
                                          <p:attrName>ppt_x</p:attrName>
                                        </p:attrNameLst>
                                      </p:cBhvr>
                                      <p:tavLst>
                                        <p:tav tm="0">
                                          <p:val>
                                            <p:strVal val="#ppt_x"/>
                                          </p:val>
                                        </p:tav>
                                        <p:tav tm="100000">
                                          <p:val>
                                            <p:strVal val="#ppt_x"/>
                                          </p:val>
                                        </p:tav>
                                      </p:tavLst>
                                    </p:anim>
                                    <p:anim calcmode="lin" valueType="num">
                                      <p:cBhvr>
                                        <p:cTn id="114" dur="1000" fill="hold"/>
                                        <p:tgtEl>
                                          <p:spTgt spid="2710"/>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2711"/>
                                        </p:tgtEl>
                                        <p:attrNameLst>
                                          <p:attrName>style.visibility</p:attrName>
                                        </p:attrNameLst>
                                      </p:cBhvr>
                                      <p:to>
                                        <p:strVal val="visible"/>
                                      </p:to>
                                    </p:set>
                                    <p:animEffect transition="in" filter="fade">
                                      <p:cBhvr>
                                        <p:cTn id="117" dur="1000"/>
                                        <p:tgtEl>
                                          <p:spTgt spid="2711"/>
                                        </p:tgtEl>
                                      </p:cBhvr>
                                    </p:animEffect>
                                    <p:anim calcmode="lin" valueType="num">
                                      <p:cBhvr>
                                        <p:cTn id="118" dur="1000" fill="hold"/>
                                        <p:tgtEl>
                                          <p:spTgt spid="2711"/>
                                        </p:tgtEl>
                                        <p:attrNameLst>
                                          <p:attrName>ppt_x</p:attrName>
                                        </p:attrNameLst>
                                      </p:cBhvr>
                                      <p:tavLst>
                                        <p:tav tm="0">
                                          <p:val>
                                            <p:strVal val="#ppt_x"/>
                                          </p:val>
                                        </p:tav>
                                        <p:tav tm="100000">
                                          <p:val>
                                            <p:strVal val="#ppt_x"/>
                                          </p:val>
                                        </p:tav>
                                      </p:tavLst>
                                    </p:anim>
                                    <p:anim calcmode="lin" valueType="num">
                                      <p:cBhvr>
                                        <p:cTn id="119" dur="1000" fill="hold"/>
                                        <p:tgtEl>
                                          <p:spTgt spid="2711"/>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2712"/>
                                        </p:tgtEl>
                                        <p:attrNameLst>
                                          <p:attrName>style.visibility</p:attrName>
                                        </p:attrNameLst>
                                      </p:cBhvr>
                                      <p:to>
                                        <p:strVal val="visible"/>
                                      </p:to>
                                    </p:set>
                                    <p:animEffect transition="in" filter="fade">
                                      <p:cBhvr>
                                        <p:cTn id="122" dur="1000"/>
                                        <p:tgtEl>
                                          <p:spTgt spid="2712"/>
                                        </p:tgtEl>
                                      </p:cBhvr>
                                    </p:animEffect>
                                    <p:anim calcmode="lin" valueType="num">
                                      <p:cBhvr>
                                        <p:cTn id="123" dur="1000" fill="hold"/>
                                        <p:tgtEl>
                                          <p:spTgt spid="2712"/>
                                        </p:tgtEl>
                                        <p:attrNameLst>
                                          <p:attrName>ppt_x</p:attrName>
                                        </p:attrNameLst>
                                      </p:cBhvr>
                                      <p:tavLst>
                                        <p:tav tm="0">
                                          <p:val>
                                            <p:strVal val="#ppt_x"/>
                                          </p:val>
                                        </p:tav>
                                        <p:tav tm="100000">
                                          <p:val>
                                            <p:strVal val="#ppt_x"/>
                                          </p:val>
                                        </p:tav>
                                      </p:tavLst>
                                    </p:anim>
                                    <p:anim calcmode="lin" valueType="num">
                                      <p:cBhvr>
                                        <p:cTn id="124" dur="1000" fill="hold"/>
                                        <p:tgtEl>
                                          <p:spTgt spid="2712"/>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2713"/>
                                        </p:tgtEl>
                                        <p:attrNameLst>
                                          <p:attrName>style.visibility</p:attrName>
                                        </p:attrNameLst>
                                      </p:cBhvr>
                                      <p:to>
                                        <p:strVal val="visible"/>
                                      </p:to>
                                    </p:set>
                                    <p:animEffect transition="in" filter="fade">
                                      <p:cBhvr>
                                        <p:cTn id="127" dur="1000"/>
                                        <p:tgtEl>
                                          <p:spTgt spid="2713"/>
                                        </p:tgtEl>
                                      </p:cBhvr>
                                    </p:animEffect>
                                    <p:anim calcmode="lin" valueType="num">
                                      <p:cBhvr>
                                        <p:cTn id="128" dur="1000" fill="hold"/>
                                        <p:tgtEl>
                                          <p:spTgt spid="2713"/>
                                        </p:tgtEl>
                                        <p:attrNameLst>
                                          <p:attrName>ppt_x</p:attrName>
                                        </p:attrNameLst>
                                      </p:cBhvr>
                                      <p:tavLst>
                                        <p:tav tm="0">
                                          <p:val>
                                            <p:strVal val="#ppt_x"/>
                                          </p:val>
                                        </p:tav>
                                        <p:tav tm="100000">
                                          <p:val>
                                            <p:strVal val="#ppt_x"/>
                                          </p:val>
                                        </p:tav>
                                      </p:tavLst>
                                    </p:anim>
                                    <p:anim calcmode="lin" valueType="num">
                                      <p:cBhvr>
                                        <p:cTn id="129" dur="1000" fill="hold"/>
                                        <p:tgtEl>
                                          <p:spTgt spid="2713"/>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2714"/>
                                        </p:tgtEl>
                                        <p:attrNameLst>
                                          <p:attrName>style.visibility</p:attrName>
                                        </p:attrNameLst>
                                      </p:cBhvr>
                                      <p:to>
                                        <p:strVal val="visible"/>
                                      </p:to>
                                    </p:set>
                                    <p:animEffect transition="in" filter="fade">
                                      <p:cBhvr>
                                        <p:cTn id="132" dur="1000"/>
                                        <p:tgtEl>
                                          <p:spTgt spid="2714"/>
                                        </p:tgtEl>
                                      </p:cBhvr>
                                    </p:animEffect>
                                    <p:anim calcmode="lin" valueType="num">
                                      <p:cBhvr>
                                        <p:cTn id="133" dur="1000" fill="hold"/>
                                        <p:tgtEl>
                                          <p:spTgt spid="2714"/>
                                        </p:tgtEl>
                                        <p:attrNameLst>
                                          <p:attrName>ppt_x</p:attrName>
                                        </p:attrNameLst>
                                      </p:cBhvr>
                                      <p:tavLst>
                                        <p:tav tm="0">
                                          <p:val>
                                            <p:strVal val="#ppt_x"/>
                                          </p:val>
                                        </p:tav>
                                        <p:tav tm="100000">
                                          <p:val>
                                            <p:strVal val="#ppt_x"/>
                                          </p:val>
                                        </p:tav>
                                      </p:tavLst>
                                    </p:anim>
                                    <p:anim calcmode="lin" valueType="num">
                                      <p:cBhvr>
                                        <p:cTn id="134" dur="1000" fill="hold"/>
                                        <p:tgtEl>
                                          <p:spTgt spid="2714"/>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2715"/>
                                        </p:tgtEl>
                                        <p:attrNameLst>
                                          <p:attrName>style.visibility</p:attrName>
                                        </p:attrNameLst>
                                      </p:cBhvr>
                                      <p:to>
                                        <p:strVal val="visible"/>
                                      </p:to>
                                    </p:set>
                                    <p:animEffect transition="in" filter="fade">
                                      <p:cBhvr>
                                        <p:cTn id="137" dur="1000"/>
                                        <p:tgtEl>
                                          <p:spTgt spid="2715"/>
                                        </p:tgtEl>
                                      </p:cBhvr>
                                    </p:animEffect>
                                    <p:anim calcmode="lin" valueType="num">
                                      <p:cBhvr>
                                        <p:cTn id="138" dur="1000" fill="hold"/>
                                        <p:tgtEl>
                                          <p:spTgt spid="2715"/>
                                        </p:tgtEl>
                                        <p:attrNameLst>
                                          <p:attrName>ppt_x</p:attrName>
                                        </p:attrNameLst>
                                      </p:cBhvr>
                                      <p:tavLst>
                                        <p:tav tm="0">
                                          <p:val>
                                            <p:strVal val="#ppt_x"/>
                                          </p:val>
                                        </p:tav>
                                        <p:tav tm="100000">
                                          <p:val>
                                            <p:strVal val="#ppt_x"/>
                                          </p:val>
                                        </p:tav>
                                      </p:tavLst>
                                    </p:anim>
                                    <p:anim calcmode="lin" valueType="num">
                                      <p:cBhvr>
                                        <p:cTn id="139" dur="1000" fill="hold"/>
                                        <p:tgtEl>
                                          <p:spTgt spid="2715"/>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2716"/>
                                        </p:tgtEl>
                                        <p:attrNameLst>
                                          <p:attrName>style.visibility</p:attrName>
                                        </p:attrNameLst>
                                      </p:cBhvr>
                                      <p:to>
                                        <p:strVal val="visible"/>
                                      </p:to>
                                    </p:set>
                                    <p:animEffect transition="in" filter="fade">
                                      <p:cBhvr>
                                        <p:cTn id="142" dur="1000"/>
                                        <p:tgtEl>
                                          <p:spTgt spid="2716"/>
                                        </p:tgtEl>
                                      </p:cBhvr>
                                    </p:animEffect>
                                    <p:anim calcmode="lin" valueType="num">
                                      <p:cBhvr>
                                        <p:cTn id="143" dur="1000" fill="hold"/>
                                        <p:tgtEl>
                                          <p:spTgt spid="2716"/>
                                        </p:tgtEl>
                                        <p:attrNameLst>
                                          <p:attrName>ppt_x</p:attrName>
                                        </p:attrNameLst>
                                      </p:cBhvr>
                                      <p:tavLst>
                                        <p:tav tm="0">
                                          <p:val>
                                            <p:strVal val="#ppt_x"/>
                                          </p:val>
                                        </p:tav>
                                        <p:tav tm="100000">
                                          <p:val>
                                            <p:strVal val="#ppt_x"/>
                                          </p:val>
                                        </p:tav>
                                      </p:tavLst>
                                    </p:anim>
                                    <p:anim calcmode="lin" valueType="num">
                                      <p:cBhvr>
                                        <p:cTn id="144" dur="1000" fill="hold"/>
                                        <p:tgtEl>
                                          <p:spTgt spid="2716"/>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2717"/>
                                        </p:tgtEl>
                                        <p:attrNameLst>
                                          <p:attrName>style.visibility</p:attrName>
                                        </p:attrNameLst>
                                      </p:cBhvr>
                                      <p:to>
                                        <p:strVal val="visible"/>
                                      </p:to>
                                    </p:set>
                                    <p:animEffect transition="in" filter="fade">
                                      <p:cBhvr>
                                        <p:cTn id="147" dur="1000"/>
                                        <p:tgtEl>
                                          <p:spTgt spid="2717"/>
                                        </p:tgtEl>
                                      </p:cBhvr>
                                    </p:animEffect>
                                    <p:anim calcmode="lin" valueType="num">
                                      <p:cBhvr>
                                        <p:cTn id="148" dur="1000" fill="hold"/>
                                        <p:tgtEl>
                                          <p:spTgt spid="2717"/>
                                        </p:tgtEl>
                                        <p:attrNameLst>
                                          <p:attrName>ppt_x</p:attrName>
                                        </p:attrNameLst>
                                      </p:cBhvr>
                                      <p:tavLst>
                                        <p:tav tm="0">
                                          <p:val>
                                            <p:strVal val="#ppt_x"/>
                                          </p:val>
                                        </p:tav>
                                        <p:tav tm="100000">
                                          <p:val>
                                            <p:strVal val="#ppt_x"/>
                                          </p:val>
                                        </p:tav>
                                      </p:tavLst>
                                    </p:anim>
                                    <p:anim calcmode="lin" valueType="num">
                                      <p:cBhvr>
                                        <p:cTn id="149" dur="1000" fill="hold"/>
                                        <p:tgtEl>
                                          <p:spTgt spid="2717"/>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2718"/>
                                        </p:tgtEl>
                                        <p:attrNameLst>
                                          <p:attrName>style.visibility</p:attrName>
                                        </p:attrNameLst>
                                      </p:cBhvr>
                                      <p:to>
                                        <p:strVal val="visible"/>
                                      </p:to>
                                    </p:set>
                                    <p:animEffect transition="in" filter="fade">
                                      <p:cBhvr>
                                        <p:cTn id="152" dur="1000"/>
                                        <p:tgtEl>
                                          <p:spTgt spid="2718"/>
                                        </p:tgtEl>
                                      </p:cBhvr>
                                    </p:animEffect>
                                    <p:anim calcmode="lin" valueType="num">
                                      <p:cBhvr>
                                        <p:cTn id="153" dur="1000" fill="hold"/>
                                        <p:tgtEl>
                                          <p:spTgt spid="2718"/>
                                        </p:tgtEl>
                                        <p:attrNameLst>
                                          <p:attrName>ppt_x</p:attrName>
                                        </p:attrNameLst>
                                      </p:cBhvr>
                                      <p:tavLst>
                                        <p:tav tm="0">
                                          <p:val>
                                            <p:strVal val="#ppt_x"/>
                                          </p:val>
                                        </p:tav>
                                        <p:tav tm="100000">
                                          <p:val>
                                            <p:strVal val="#ppt_x"/>
                                          </p:val>
                                        </p:tav>
                                      </p:tavLst>
                                    </p:anim>
                                    <p:anim calcmode="lin" valueType="num">
                                      <p:cBhvr>
                                        <p:cTn id="154" dur="1000" fill="hold"/>
                                        <p:tgtEl>
                                          <p:spTgt spid="2718"/>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2719"/>
                                        </p:tgtEl>
                                        <p:attrNameLst>
                                          <p:attrName>style.visibility</p:attrName>
                                        </p:attrNameLst>
                                      </p:cBhvr>
                                      <p:to>
                                        <p:strVal val="visible"/>
                                      </p:to>
                                    </p:set>
                                    <p:animEffect transition="in" filter="fade">
                                      <p:cBhvr>
                                        <p:cTn id="157" dur="1000"/>
                                        <p:tgtEl>
                                          <p:spTgt spid="2719"/>
                                        </p:tgtEl>
                                      </p:cBhvr>
                                    </p:animEffect>
                                    <p:anim calcmode="lin" valueType="num">
                                      <p:cBhvr>
                                        <p:cTn id="158" dur="1000" fill="hold"/>
                                        <p:tgtEl>
                                          <p:spTgt spid="2719"/>
                                        </p:tgtEl>
                                        <p:attrNameLst>
                                          <p:attrName>ppt_x</p:attrName>
                                        </p:attrNameLst>
                                      </p:cBhvr>
                                      <p:tavLst>
                                        <p:tav tm="0">
                                          <p:val>
                                            <p:strVal val="#ppt_x"/>
                                          </p:val>
                                        </p:tav>
                                        <p:tav tm="100000">
                                          <p:val>
                                            <p:strVal val="#ppt_x"/>
                                          </p:val>
                                        </p:tav>
                                      </p:tavLst>
                                    </p:anim>
                                    <p:anim calcmode="lin" valueType="num">
                                      <p:cBhvr>
                                        <p:cTn id="159" dur="1000" fill="hold"/>
                                        <p:tgtEl>
                                          <p:spTgt spid="2719"/>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2720"/>
                                        </p:tgtEl>
                                        <p:attrNameLst>
                                          <p:attrName>style.visibility</p:attrName>
                                        </p:attrNameLst>
                                      </p:cBhvr>
                                      <p:to>
                                        <p:strVal val="visible"/>
                                      </p:to>
                                    </p:set>
                                    <p:animEffect transition="in" filter="fade">
                                      <p:cBhvr>
                                        <p:cTn id="162" dur="1000"/>
                                        <p:tgtEl>
                                          <p:spTgt spid="2720"/>
                                        </p:tgtEl>
                                      </p:cBhvr>
                                    </p:animEffect>
                                    <p:anim calcmode="lin" valueType="num">
                                      <p:cBhvr>
                                        <p:cTn id="163" dur="1000" fill="hold"/>
                                        <p:tgtEl>
                                          <p:spTgt spid="2720"/>
                                        </p:tgtEl>
                                        <p:attrNameLst>
                                          <p:attrName>ppt_x</p:attrName>
                                        </p:attrNameLst>
                                      </p:cBhvr>
                                      <p:tavLst>
                                        <p:tav tm="0">
                                          <p:val>
                                            <p:strVal val="#ppt_x"/>
                                          </p:val>
                                        </p:tav>
                                        <p:tav tm="100000">
                                          <p:val>
                                            <p:strVal val="#ppt_x"/>
                                          </p:val>
                                        </p:tav>
                                      </p:tavLst>
                                    </p:anim>
                                    <p:anim calcmode="lin" valueType="num">
                                      <p:cBhvr>
                                        <p:cTn id="164" dur="1000" fill="hold"/>
                                        <p:tgtEl>
                                          <p:spTgt spid="2720"/>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0"/>
                                  </p:stCondLst>
                                  <p:childTnLst>
                                    <p:set>
                                      <p:cBhvr>
                                        <p:cTn id="166" dur="1" fill="hold">
                                          <p:stCondLst>
                                            <p:cond delay="0"/>
                                          </p:stCondLst>
                                        </p:cTn>
                                        <p:tgtEl>
                                          <p:spTgt spid="2721"/>
                                        </p:tgtEl>
                                        <p:attrNameLst>
                                          <p:attrName>style.visibility</p:attrName>
                                        </p:attrNameLst>
                                      </p:cBhvr>
                                      <p:to>
                                        <p:strVal val="visible"/>
                                      </p:to>
                                    </p:set>
                                    <p:animEffect transition="in" filter="fade">
                                      <p:cBhvr>
                                        <p:cTn id="167" dur="1000"/>
                                        <p:tgtEl>
                                          <p:spTgt spid="2721"/>
                                        </p:tgtEl>
                                      </p:cBhvr>
                                    </p:animEffect>
                                    <p:anim calcmode="lin" valueType="num">
                                      <p:cBhvr>
                                        <p:cTn id="168" dur="1000" fill="hold"/>
                                        <p:tgtEl>
                                          <p:spTgt spid="2721"/>
                                        </p:tgtEl>
                                        <p:attrNameLst>
                                          <p:attrName>ppt_x</p:attrName>
                                        </p:attrNameLst>
                                      </p:cBhvr>
                                      <p:tavLst>
                                        <p:tav tm="0">
                                          <p:val>
                                            <p:strVal val="#ppt_x"/>
                                          </p:val>
                                        </p:tav>
                                        <p:tav tm="100000">
                                          <p:val>
                                            <p:strVal val="#ppt_x"/>
                                          </p:val>
                                        </p:tav>
                                      </p:tavLst>
                                    </p:anim>
                                    <p:anim calcmode="lin" valueType="num">
                                      <p:cBhvr>
                                        <p:cTn id="169" dur="1000" fill="hold"/>
                                        <p:tgtEl>
                                          <p:spTgt spid="2721"/>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2722"/>
                                        </p:tgtEl>
                                        <p:attrNameLst>
                                          <p:attrName>style.visibility</p:attrName>
                                        </p:attrNameLst>
                                      </p:cBhvr>
                                      <p:to>
                                        <p:strVal val="visible"/>
                                      </p:to>
                                    </p:set>
                                    <p:animEffect transition="in" filter="fade">
                                      <p:cBhvr>
                                        <p:cTn id="172" dur="1000"/>
                                        <p:tgtEl>
                                          <p:spTgt spid="2722"/>
                                        </p:tgtEl>
                                      </p:cBhvr>
                                    </p:animEffect>
                                    <p:anim calcmode="lin" valueType="num">
                                      <p:cBhvr>
                                        <p:cTn id="173" dur="1000" fill="hold"/>
                                        <p:tgtEl>
                                          <p:spTgt spid="2722"/>
                                        </p:tgtEl>
                                        <p:attrNameLst>
                                          <p:attrName>ppt_x</p:attrName>
                                        </p:attrNameLst>
                                      </p:cBhvr>
                                      <p:tavLst>
                                        <p:tav tm="0">
                                          <p:val>
                                            <p:strVal val="#ppt_x"/>
                                          </p:val>
                                        </p:tav>
                                        <p:tav tm="100000">
                                          <p:val>
                                            <p:strVal val="#ppt_x"/>
                                          </p:val>
                                        </p:tav>
                                      </p:tavLst>
                                    </p:anim>
                                    <p:anim calcmode="lin" valueType="num">
                                      <p:cBhvr>
                                        <p:cTn id="174" dur="1000" fill="hold"/>
                                        <p:tgtEl>
                                          <p:spTgt spid="2722"/>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2723"/>
                                        </p:tgtEl>
                                        <p:attrNameLst>
                                          <p:attrName>style.visibility</p:attrName>
                                        </p:attrNameLst>
                                      </p:cBhvr>
                                      <p:to>
                                        <p:strVal val="visible"/>
                                      </p:to>
                                    </p:set>
                                    <p:animEffect transition="in" filter="fade">
                                      <p:cBhvr>
                                        <p:cTn id="177" dur="1000"/>
                                        <p:tgtEl>
                                          <p:spTgt spid="2723"/>
                                        </p:tgtEl>
                                      </p:cBhvr>
                                    </p:animEffect>
                                    <p:anim calcmode="lin" valueType="num">
                                      <p:cBhvr>
                                        <p:cTn id="178" dur="1000" fill="hold"/>
                                        <p:tgtEl>
                                          <p:spTgt spid="2723"/>
                                        </p:tgtEl>
                                        <p:attrNameLst>
                                          <p:attrName>ppt_x</p:attrName>
                                        </p:attrNameLst>
                                      </p:cBhvr>
                                      <p:tavLst>
                                        <p:tav tm="0">
                                          <p:val>
                                            <p:strVal val="#ppt_x"/>
                                          </p:val>
                                        </p:tav>
                                        <p:tav tm="100000">
                                          <p:val>
                                            <p:strVal val="#ppt_x"/>
                                          </p:val>
                                        </p:tav>
                                      </p:tavLst>
                                    </p:anim>
                                    <p:anim calcmode="lin" valueType="num">
                                      <p:cBhvr>
                                        <p:cTn id="179" dur="1000" fill="hold"/>
                                        <p:tgtEl>
                                          <p:spTgt spid="2723"/>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2724"/>
                                        </p:tgtEl>
                                        <p:attrNameLst>
                                          <p:attrName>style.visibility</p:attrName>
                                        </p:attrNameLst>
                                      </p:cBhvr>
                                      <p:to>
                                        <p:strVal val="visible"/>
                                      </p:to>
                                    </p:set>
                                    <p:animEffect transition="in" filter="fade">
                                      <p:cBhvr>
                                        <p:cTn id="182" dur="1000"/>
                                        <p:tgtEl>
                                          <p:spTgt spid="2724"/>
                                        </p:tgtEl>
                                      </p:cBhvr>
                                    </p:animEffect>
                                    <p:anim calcmode="lin" valueType="num">
                                      <p:cBhvr>
                                        <p:cTn id="183" dur="1000" fill="hold"/>
                                        <p:tgtEl>
                                          <p:spTgt spid="2724"/>
                                        </p:tgtEl>
                                        <p:attrNameLst>
                                          <p:attrName>ppt_x</p:attrName>
                                        </p:attrNameLst>
                                      </p:cBhvr>
                                      <p:tavLst>
                                        <p:tav tm="0">
                                          <p:val>
                                            <p:strVal val="#ppt_x"/>
                                          </p:val>
                                        </p:tav>
                                        <p:tav tm="100000">
                                          <p:val>
                                            <p:strVal val="#ppt_x"/>
                                          </p:val>
                                        </p:tav>
                                      </p:tavLst>
                                    </p:anim>
                                    <p:anim calcmode="lin" valueType="num">
                                      <p:cBhvr>
                                        <p:cTn id="184" dur="1000" fill="hold"/>
                                        <p:tgtEl>
                                          <p:spTgt spid="2724"/>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2725"/>
                                        </p:tgtEl>
                                        <p:attrNameLst>
                                          <p:attrName>style.visibility</p:attrName>
                                        </p:attrNameLst>
                                      </p:cBhvr>
                                      <p:to>
                                        <p:strVal val="visible"/>
                                      </p:to>
                                    </p:set>
                                    <p:animEffect transition="in" filter="fade">
                                      <p:cBhvr>
                                        <p:cTn id="187" dur="1000"/>
                                        <p:tgtEl>
                                          <p:spTgt spid="2725"/>
                                        </p:tgtEl>
                                      </p:cBhvr>
                                    </p:animEffect>
                                    <p:anim calcmode="lin" valueType="num">
                                      <p:cBhvr>
                                        <p:cTn id="188" dur="1000" fill="hold"/>
                                        <p:tgtEl>
                                          <p:spTgt spid="2725"/>
                                        </p:tgtEl>
                                        <p:attrNameLst>
                                          <p:attrName>ppt_x</p:attrName>
                                        </p:attrNameLst>
                                      </p:cBhvr>
                                      <p:tavLst>
                                        <p:tav tm="0">
                                          <p:val>
                                            <p:strVal val="#ppt_x"/>
                                          </p:val>
                                        </p:tav>
                                        <p:tav tm="100000">
                                          <p:val>
                                            <p:strVal val="#ppt_x"/>
                                          </p:val>
                                        </p:tav>
                                      </p:tavLst>
                                    </p:anim>
                                    <p:anim calcmode="lin" valueType="num">
                                      <p:cBhvr>
                                        <p:cTn id="189" dur="1000" fill="hold"/>
                                        <p:tgtEl>
                                          <p:spTgt spid="2725"/>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2726"/>
                                        </p:tgtEl>
                                        <p:attrNameLst>
                                          <p:attrName>style.visibility</p:attrName>
                                        </p:attrNameLst>
                                      </p:cBhvr>
                                      <p:to>
                                        <p:strVal val="visible"/>
                                      </p:to>
                                    </p:set>
                                    <p:animEffect transition="in" filter="fade">
                                      <p:cBhvr>
                                        <p:cTn id="192" dur="1000"/>
                                        <p:tgtEl>
                                          <p:spTgt spid="2726"/>
                                        </p:tgtEl>
                                      </p:cBhvr>
                                    </p:animEffect>
                                    <p:anim calcmode="lin" valueType="num">
                                      <p:cBhvr>
                                        <p:cTn id="193" dur="1000" fill="hold"/>
                                        <p:tgtEl>
                                          <p:spTgt spid="2726"/>
                                        </p:tgtEl>
                                        <p:attrNameLst>
                                          <p:attrName>ppt_x</p:attrName>
                                        </p:attrNameLst>
                                      </p:cBhvr>
                                      <p:tavLst>
                                        <p:tav tm="0">
                                          <p:val>
                                            <p:strVal val="#ppt_x"/>
                                          </p:val>
                                        </p:tav>
                                        <p:tav tm="100000">
                                          <p:val>
                                            <p:strVal val="#ppt_x"/>
                                          </p:val>
                                        </p:tav>
                                      </p:tavLst>
                                    </p:anim>
                                    <p:anim calcmode="lin" valueType="num">
                                      <p:cBhvr>
                                        <p:cTn id="194" dur="1000" fill="hold"/>
                                        <p:tgtEl>
                                          <p:spTgt spid="2726"/>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2727"/>
                                        </p:tgtEl>
                                        <p:attrNameLst>
                                          <p:attrName>style.visibility</p:attrName>
                                        </p:attrNameLst>
                                      </p:cBhvr>
                                      <p:to>
                                        <p:strVal val="visible"/>
                                      </p:to>
                                    </p:set>
                                    <p:animEffect transition="in" filter="fade">
                                      <p:cBhvr>
                                        <p:cTn id="197" dur="1000"/>
                                        <p:tgtEl>
                                          <p:spTgt spid="2727"/>
                                        </p:tgtEl>
                                      </p:cBhvr>
                                    </p:animEffect>
                                    <p:anim calcmode="lin" valueType="num">
                                      <p:cBhvr>
                                        <p:cTn id="198" dur="1000" fill="hold"/>
                                        <p:tgtEl>
                                          <p:spTgt spid="2727"/>
                                        </p:tgtEl>
                                        <p:attrNameLst>
                                          <p:attrName>ppt_x</p:attrName>
                                        </p:attrNameLst>
                                      </p:cBhvr>
                                      <p:tavLst>
                                        <p:tav tm="0">
                                          <p:val>
                                            <p:strVal val="#ppt_x"/>
                                          </p:val>
                                        </p:tav>
                                        <p:tav tm="100000">
                                          <p:val>
                                            <p:strVal val="#ppt_x"/>
                                          </p:val>
                                        </p:tav>
                                      </p:tavLst>
                                    </p:anim>
                                    <p:anim calcmode="lin" valueType="num">
                                      <p:cBhvr>
                                        <p:cTn id="199" dur="1000" fill="hold"/>
                                        <p:tgtEl>
                                          <p:spTgt spid="2727"/>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2728"/>
                                        </p:tgtEl>
                                        <p:attrNameLst>
                                          <p:attrName>style.visibility</p:attrName>
                                        </p:attrNameLst>
                                      </p:cBhvr>
                                      <p:to>
                                        <p:strVal val="visible"/>
                                      </p:to>
                                    </p:set>
                                    <p:animEffect transition="in" filter="fade">
                                      <p:cBhvr>
                                        <p:cTn id="202" dur="1000"/>
                                        <p:tgtEl>
                                          <p:spTgt spid="2728"/>
                                        </p:tgtEl>
                                      </p:cBhvr>
                                    </p:animEffect>
                                    <p:anim calcmode="lin" valueType="num">
                                      <p:cBhvr>
                                        <p:cTn id="203" dur="1000" fill="hold"/>
                                        <p:tgtEl>
                                          <p:spTgt spid="2728"/>
                                        </p:tgtEl>
                                        <p:attrNameLst>
                                          <p:attrName>ppt_x</p:attrName>
                                        </p:attrNameLst>
                                      </p:cBhvr>
                                      <p:tavLst>
                                        <p:tav tm="0">
                                          <p:val>
                                            <p:strVal val="#ppt_x"/>
                                          </p:val>
                                        </p:tav>
                                        <p:tav tm="100000">
                                          <p:val>
                                            <p:strVal val="#ppt_x"/>
                                          </p:val>
                                        </p:tav>
                                      </p:tavLst>
                                    </p:anim>
                                    <p:anim calcmode="lin" valueType="num">
                                      <p:cBhvr>
                                        <p:cTn id="204" dur="1000" fill="hold"/>
                                        <p:tgtEl>
                                          <p:spTgt spid="2728"/>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0"/>
                                  </p:stCondLst>
                                  <p:childTnLst>
                                    <p:set>
                                      <p:cBhvr>
                                        <p:cTn id="206" dur="1" fill="hold">
                                          <p:stCondLst>
                                            <p:cond delay="0"/>
                                          </p:stCondLst>
                                        </p:cTn>
                                        <p:tgtEl>
                                          <p:spTgt spid="2729"/>
                                        </p:tgtEl>
                                        <p:attrNameLst>
                                          <p:attrName>style.visibility</p:attrName>
                                        </p:attrNameLst>
                                      </p:cBhvr>
                                      <p:to>
                                        <p:strVal val="visible"/>
                                      </p:to>
                                    </p:set>
                                    <p:animEffect transition="in" filter="fade">
                                      <p:cBhvr>
                                        <p:cTn id="207" dur="1000"/>
                                        <p:tgtEl>
                                          <p:spTgt spid="2729"/>
                                        </p:tgtEl>
                                      </p:cBhvr>
                                    </p:animEffect>
                                    <p:anim calcmode="lin" valueType="num">
                                      <p:cBhvr>
                                        <p:cTn id="208" dur="1000" fill="hold"/>
                                        <p:tgtEl>
                                          <p:spTgt spid="2729"/>
                                        </p:tgtEl>
                                        <p:attrNameLst>
                                          <p:attrName>ppt_x</p:attrName>
                                        </p:attrNameLst>
                                      </p:cBhvr>
                                      <p:tavLst>
                                        <p:tav tm="0">
                                          <p:val>
                                            <p:strVal val="#ppt_x"/>
                                          </p:val>
                                        </p:tav>
                                        <p:tav tm="100000">
                                          <p:val>
                                            <p:strVal val="#ppt_x"/>
                                          </p:val>
                                        </p:tav>
                                      </p:tavLst>
                                    </p:anim>
                                    <p:anim calcmode="lin" valueType="num">
                                      <p:cBhvr>
                                        <p:cTn id="209" dur="1000" fill="hold"/>
                                        <p:tgtEl>
                                          <p:spTgt spid="2729"/>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0"/>
                                  </p:stCondLst>
                                  <p:childTnLst>
                                    <p:set>
                                      <p:cBhvr>
                                        <p:cTn id="211" dur="1" fill="hold">
                                          <p:stCondLst>
                                            <p:cond delay="0"/>
                                          </p:stCondLst>
                                        </p:cTn>
                                        <p:tgtEl>
                                          <p:spTgt spid="2730"/>
                                        </p:tgtEl>
                                        <p:attrNameLst>
                                          <p:attrName>style.visibility</p:attrName>
                                        </p:attrNameLst>
                                      </p:cBhvr>
                                      <p:to>
                                        <p:strVal val="visible"/>
                                      </p:to>
                                    </p:set>
                                    <p:animEffect transition="in" filter="fade">
                                      <p:cBhvr>
                                        <p:cTn id="212" dur="1000"/>
                                        <p:tgtEl>
                                          <p:spTgt spid="2730"/>
                                        </p:tgtEl>
                                      </p:cBhvr>
                                    </p:animEffect>
                                    <p:anim calcmode="lin" valueType="num">
                                      <p:cBhvr>
                                        <p:cTn id="213" dur="1000" fill="hold"/>
                                        <p:tgtEl>
                                          <p:spTgt spid="2730"/>
                                        </p:tgtEl>
                                        <p:attrNameLst>
                                          <p:attrName>ppt_x</p:attrName>
                                        </p:attrNameLst>
                                      </p:cBhvr>
                                      <p:tavLst>
                                        <p:tav tm="0">
                                          <p:val>
                                            <p:strVal val="#ppt_x"/>
                                          </p:val>
                                        </p:tav>
                                        <p:tav tm="100000">
                                          <p:val>
                                            <p:strVal val="#ppt_x"/>
                                          </p:val>
                                        </p:tav>
                                      </p:tavLst>
                                    </p:anim>
                                    <p:anim calcmode="lin" valueType="num">
                                      <p:cBhvr>
                                        <p:cTn id="214" dur="1000" fill="hold"/>
                                        <p:tgtEl>
                                          <p:spTgt spid="2730"/>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0"/>
                                  </p:stCondLst>
                                  <p:childTnLst>
                                    <p:set>
                                      <p:cBhvr>
                                        <p:cTn id="216" dur="1" fill="hold">
                                          <p:stCondLst>
                                            <p:cond delay="0"/>
                                          </p:stCondLst>
                                        </p:cTn>
                                        <p:tgtEl>
                                          <p:spTgt spid="2731"/>
                                        </p:tgtEl>
                                        <p:attrNameLst>
                                          <p:attrName>style.visibility</p:attrName>
                                        </p:attrNameLst>
                                      </p:cBhvr>
                                      <p:to>
                                        <p:strVal val="visible"/>
                                      </p:to>
                                    </p:set>
                                    <p:animEffect transition="in" filter="fade">
                                      <p:cBhvr>
                                        <p:cTn id="217" dur="1000"/>
                                        <p:tgtEl>
                                          <p:spTgt spid="2731"/>
                                        </p:tgtEl>
                                      </p:cBhvr>
                                    </p:animEffect>
                                    <p:anim calcmode="lin" valueType="num">
                                      <p:cBhvr>
                                        <p:cTn id="218" dur="1000" fill="hold"/>
                                        <p:tgtEl>
                                          <p:spTgt spid="2731"/>
                                        </p:tgtEl>
                                        <p:attrNameLst>
                                          <p:attrName>ppt_x</p:attrName>
                                        </p:attrNameLst>
                                      </p:cBhvr>
                                      <p:tavLst>
                                        <p:tav tm="0">
                                          <p:val>
                                            <p:strVal val="#ppt_x"/>
                                          </p:val>
                                        </p:tav>
                                        <p:tav tm="100000">
                                          <p:val>
                                            <p:strVal val="#ppt_x"/>
                                          </p:val>
                                        </p:tav>
                                      </p:tavLst>
                                    </p:anim>
                                    <p:anim calcmode="lin" valueType="num">
                                      <p:cBhvr>
                                        <p:cTn id="219" dur="1000" fill="hold"/>
                                        <p:tgtEl>
                                          <p:spTgt spid="2731"/>
                                        </p:tgtEl>
                                        <p:attrNameLst>
                                          <p:attrName>ppt_y</p:attrName>
                                        </p:attrNameLst>
                                      </p:cBhvr>
                                      <p:tavLst>
                                        <p:tav tm="0">
                                          <p:val>
                                            <p:strVal val="#ppt_y+.1"/>
                                          </p:val>
                                        </p:tav>
                                        <p:tav tm="100000">
                                          <p:val>
                                            <p:strVal val="#ppt_y"/>
                                          </p:val>
                                        </p:tav>
                                      </p:tavLst>
                                    </p:anim>
                                  </p:childTnLst>
                                </p:cTn>
                              </p:par>
                              <p:par>
                                <p:cTn id="220" presetID="42" presetClass="entr" presetSubtype="0" fill="hold" grpId="0" nodeType="withEffect">
                                  <p:stCondLst>
                                    <p:cond delay="0"/>
                                  </p:stCondLst>
                                  <p:childTnLst>
                                    <p:set>
                                      <p:cBhvr>
                                        <p:cTn id="221" dur="1" fill="hold">
                                          <p:stCondLst>
                                            <p:cond delay="0"/>
                                          </p:stCondLst>
                                        </p:cTn>
                                        <p:tgtEl>
                                          <p:spTgt spid="2732"/>
                                        </p:tgtEl>
                                        <p:attrNameLst>
                                          <p:attrName>style.visibility</p:attrName>
                                        </p:attrNameLst>
                                      </p:cBhvr>
                                      <p:to>
                                        <p:strVal val="visible"/>
                                      </p:to>
                                    </p:set>
                                    <p:animEffect transition="in" filter="fade">
                                      <p:cBhvr>
                                        <p:cTn id="222" dur="1000"/>
                                        <p:tgtEl>
                                          <p:spTgt spid="2732"/>
                                        </p:tgtEl>
                                      </p:cBhvr>
                                    </p:animEffect>
                                    <p:anim calcmode="lin" valueType="num">
                                      <p:cBhvr>
                                        <p:cTn id="223" dur="1000" fill="hold"/>
                                        <p:tgtEl>
                                          <p:spTgt spid="2732"/>
                                        </p:tgtEl>
                                        <p:attrNameLst>
                                          <p:attrName>ppt_x</p:attrName>
                                        </p:attrNameLst>
                                      </p:cBhvr>
                                      <p:tavLst>
                                        <p:tav tm="0">
                                          <p:val>
                                            <p:strVal val="#ppt_x"/>
                                          </p:val>
                                        </p:tav>
                                        <p:tav tm="100000">
                                          <p:val>
                                            <p:strVal val="#ppt_x"/>
                                          </p:val>
                                        </p:tav>
                                      </p:tavLst>
                                    </p:anim>
                                    <p:anim calcmode="lin" valueType="num">
                                      <p:cBhvr>
                                        <p:cTn id="224" dur="1000" fill="hold"/>
                                        <p:tgtEl>
                                          <p:spTgt spid="2732"/>
                                        </p:tgtEl>
                                        <p:attrNameLst>
                                          <p:attrName>ppt_y</p:attrName>
                                        </p:attrNameLst>
                                      </p:cBhvr>
                                      <p:tavLst>
                                        <p:tav tm="0">
                                          <p:val>
                                            <p:strVal val="#ppt_y+.1"/>
                                          </p:val>
                                        </p:tav>
                                        <p:tav tm="100000">
                                          <p:val>
                                            <p:strVal val="#ppt_y"/>
                                          </p:val>
                                        </p:tav>
                                      </p:tavLst>
                                    </p:anim>
                                  </p:childTnLst>
                                </p:cTn>
                              </p:par>
                              <p:par>
                                <p:cTn id="225" presetID="42" presetClass="entr" presetSubtype="0" fill="hold" grpId="0" nodeType="withEffect">
                                  <p:stCondLst>
                                    <p:cond delay="0"/>
                                  </p:stCondLst>
                                  <p:childTnLst>
                                    <p:set>
                                      <p:cBhvr>
                                        <p:cTn id="226" dur="1" fill="hold">
                                          <p:stCondLst>
                                            <p:cond delay="0"/>
                                          </p:stCondLst>
                                        </p:cTn>
                                        <p:tgtEl>
                                          <p:spTgt spid="2733"/>
                                        </p:tgtEl>
                                        <p:attrNameLst>
                                          <p:attrName>style.visibility</p:attrName>
                                        </p:attrNameLst>
                                      </p:cBhvr>
                                      <p:to>
                                        <p:strVal val="visible"/>
                                      </p:to>
                                    </p:set>
                                    <p:animEffect transition="in" filter="fade">
                                      <p:cBhvr>
                                        <p:cTn id="227" dur="1000"/>
                                        <p:tgtEl>
                                          <p:spTgt spid="2733"/>
                                        </p:tgtEl>
                                      </p:cBhvr>
                                    </p:animEffect>
                                    <p:anim calcmode="lin" valueType="num">
                                      <p:cBhvr>
                                        <p:cTn id="228" dur="1000" fill="hold"/>
                                        <p:tgtEl>
                                          <p:spTgt spid="2733"/>
                                        </p:tgtEl>
                                        <p:attrNameLst>
                                          <p:attrName>ppt_x</p:attrName>
                                        </p:attrNameLst>
                                      </p:cBhvr>
                                      <p:tavLst>
                                        <p:tav tm="0">
                                          <p:val>
                                            <p:strVal val="#ppt_x"/>
                                          </p:val>
                                        </p:tav>
                                        <p:tav tm="100000">
                                          <p:val>
                                            <p:strVal val="#ppt_x"/>
                                          </p:val>
                                        </p:tav>
                                      </p:tavLst>
                                    </p:anim>
                                    <p:anim calcmode="lin" valueType="num">
                                      <p:cBhvr>
                                        <p:cTn id="229" dur="1000" fill="hold"/>
                                        <p:tgtEl>
                                          <p:spTgt spid="2733"/>
                                        </p:tgtEl>
                                        <p:attrNameLst>
                                          <p:attrName>ppt_y</p:attrName>
                                        </p:attrNameLst>
                                      </p:cBhvr>
                                      <p:tavLst>
                                        <p:tav tm="0">
                                          <p:val>
                                            <p:strVal val="#ppt_y+.1"/>
                                          </p:val>
                                        </p:tav>
                                        <p:tav tm="100000">
                                          <p:val>
                                            <p:strVal val="#ppt_y"/>
                                          </p:val>
                                        </p:tav>
                                      </p:tavLst>
                                    </p:anim>
                                  </p:childTnLst>
                                </p:cTn>
                              </p:par>
                              <p:par>
                                <p:cTn id="230" presetID="42" presetClass="entr" presetSubtype="0" fill="hold" grpId="0" nodeType="withEffect">
                                  <p:stCondLst>
                                    <p:cond delay="0"/>
                                  </p:stCondLst>
                                  <p:childTnLst>
                                    <p:set>
                                      <p:cBhvr>
                                        <p:cTn id="231" dur="1" fill="hold">
                                          <p:stCondLst>
                                            <p:cond delay="0"/>
                                          </p:stCondLst>
                                        </p:cTn>
                                        <p:tgtEl>
                                          <p:spTgt spid="2734"/>
                                        </p:tgtEl>
                                        <p:attrNameLst>
                                          <p:attrName>style.visibility</p:attrName>
                                        </p:attrNameLst>
                                      </p:cBhvr>
                                      <p:to>
                                        <p:strVal val="visible"/>
                                      </p:to>
                                    </p:set>
                                    <p:animEffect transition="in" filter="fade">
                                      <p:cBhvr>
                                        <p:cTn id="232" dur="1000"/>
                                        <p:tgtEl>
                                          <p:spTgt spid="2734"/>
                                        </p:tgtEl>
                                      </p:cBhvr>
                                    </p:animEffect>
                                    <p:anim calcmode="lin" valueType="num">
                                      <p:cBhvr>
                                        <p:cTn id="233" dur="1000" fill="hold"/>
                                        <p:tgtEl>
                                          <p:spTgt spid="2734"/>
                                        </p:tgtEl>
                                        <p:attrNameLst>
                                          <p:attrName>ppt_x</p:attrName>
                                        </p:attrNameLst>
                                      </p:cBhvr>
                                      <p:tavLst>
                                        <p:tav tm="0">
                                          <p:val>
                                            <p:strVal val="#ppt_x"/>
                                          </p:val>
                                        </p:tav>
                                        <p:tav tm="100000">
                                          <p:val>
                                            <p:strVal val="#ppt_x"/>
                                          </p:val>
                                        </p:tav>
                                      </p:tavLst>
                                    </p:anim>
                                    <p:anim calcmode="lin" valueType="num">
                                      <p:cBhvr>
                                        <p:cTn id="234" dur="1000" fill="hold"/>
                                        <p:tgtEl>
                                          <p:spTgt spid="2734"/>
                                        </p:tgtEl>
                                        <p:attrNameLst>
                                          <p:attrName>ppt_y</p:attrName>
                                        </p:attrNameLst>
                                      </p:cBhvr>
                                      <p:tavLst>
                                        <p:tav tm="0">
                                          <p:val>
                                            <p:strVal val="#ppt_y+.1"/>
                                          </p:val>
                                        </p:tav>
                                        <p:tav tm="100000">
                                          <p:val>
                                            <p:strVal val="#ppt_y"/>
                                          </p:val>
                                        </p:tav>
                                      </p:tavLst>
                                    </p:anim>
                                  </p:childTnLst>
                                </p:cTn>
                              </p:par>
                              <p:par>
                                <p:cTn id="235" presetID="42" presetClass="entr" presetSubtype="0" fill="hold" grpId="0" nodeType="withEffect">
                                  <p:stCondLst>
                                    <p:cond delay="0"/>
                                  </p:stCondLst>
                                  <p:childTnLst>
                                    <p:set>
                                      <p:cBhvr>
                                        <p:cTn id="236" dur="1" fill="hold">
                                          <p:stCondLst>
                                            <p:cond delay="0"/>
                                          </p:stCondLst>
                                        </p:cTn>
                                        <p:tgtEl>
                                          <p:spTgt spid="2735"/>
                                        </p:tgtEl>
                                        <p:attrNameLst>
                                          <p:attrName>style.visibility</p:attrName>
                                        </p:attrNameLst>
                                      </p:cBhvr>
                                      <p:to>
                                        <p:strVal val="visible"/>
                                      </p:to>
                                    </p:set>
                                    <p:animEffect transition="in" filter="fade">
                                      <p:cBhvr>
                                        <p:cTn id="237" dur="1000"/>
                                        <p:tgtEl>
                                          <p:spTgt spid="2735"/>
                                        </p:tgtEl>
                                      </p:cBhvr>
                                    </p:animEffect>
                                    <p:anim calcmode="lin" valueType="num">
                                      <p:cBhvr>
                                        <p:cTn id="238" dur="1000" fill="hold"/>
                                        <p:tgtEl>
                                          <p:spTgt spid="2735"/>
                                        </p:tgtEl>
                                        <p:attrNameLst>
                                          <p:attrName>ppt_x</p:attrName>
                                        </p:attrNameLst>
                                      </p:cBhvr>
                                      <p:tavLst>
                                        <p:tav tm="0">
                                          <p:val>
                                            <p:strVal val="#ppt_x"/>
                                          </p:val>
                                        </p:tav>
                                        <p:tav tm="100000">
                                          <p:val>
                                            <p:strVal val="#ppt_x"/>
                                          </p:val>
                                        </p:tav>
                                      </p:tavLst>
                                    </p:anim>
                                    <p:anim calcmode="lin" valueType="num">
                                      <p:cBhvr>
                                        <p:cTn id="239" dur="1000" fill="hold"/>
                                        <p:tgtEl>
                                          <p:spTgt spid="2735"/>
                                        </p:tgtEl>
                                        <p:attrNameLst>
                                          <p:attrName>ppt_y</p:attrName>
                                        </p:attrNameLst>
                                      </p:cBhvr>
                                      <p:tavLst>
                                        <p:tav tm="0">
                                          <p:val>
                                            <p:strVal val="#ppt_y+.1"/>
                                          </p:val>
                                        </p:tav>
                                        <p:tav tm="100000">
                                          <p:val>
                                            <p:strVal val="#ppt_y"/>
                                          </p:val>
                                        </p:tav>
                                      </p:tavLst>
                                    </p:anim>
                                  </p:childTnLst>
                                </p:cTn>
                              </p:par>
                              <p:par>
                                <p:cTn id="240" presetID="42" presetClass="entr" presetSubtype="0" fill="hold" grpId="0" nodeType="withEffect">
                                  <p:stCondLst>
                                    <p:cond delay="0"/>
                                  </p:stCondLst>
                                  <p:childTnLst>
                                    <p:set>
                                      <p:cBhvr>
                                        <p:cTn id="241" dur="1" fill="hold">
                                          <p:stCondLst>
                                            <p:cond delay="0"/>
                                          </p:stCondLst>
                                        </p:cTn>
                                        <p:tgtEl>
                                          <p:spTgt spid="2736"/>
                                        </p:tgtEl>
                                        <p:attrNameLst>
                                          <p:attrName>style.visibility</p:attrName>
                                        </p:attrNameLst>
                                      </p:cBhvr>
                                      <p:to>
                                        <p:strVal val="visible"/>
                                      </p:to>
                                    </p:set>
                                    <p:animEffect transition="in" filter="fade">
                                      <p:cBhvr>
                                        <p:cTn id="242" dur="1000"/>
                                        <p:tgtEl>
                                          <p:spTgt spid="2736"/>
                                        </p:tgtEl>
                                      </p:cBhvr>
                                    </p:animEffect>
                                    <p:anim calcmode="lin" valueType="num">
                                      <p:cBhvr>
                                        <p:cTn id="243" dur="1000" fill="hold"/>
                                        <p:tgtEl>
                                          <p:spTgt spid="2736"/>
                                        </p:tgtEl>
                                        <p:attrNameLst>
                                          <p:attrName>ppt_x</p:attrName>
                                        </p:attrNameLst>
                                      </p:cBhvr>
                                      <p:tavLst>
                                        <p:tav tm="0">
                                          <p:val>
                                            <p:strVal val="#ppt_x"/>
                                          </p:val>
                                        </p:tav>
                                        <p:tav tm="100000">
                                          <p:val>
                                            <p:strVal val="#ppt_x"/>
                                          </p:val>
                                        </p:tav>
                                      </p:tavLst>
                                    </p:anim>
                                    <p:anim calcmode="lin" valueType="num">
                                      <p:cBhvr>
                                        <p:cTn id="244" dur="1000" fill="hold"/>
                                        <p:tgtEl>
                                          <p:spTgt spid="2736"/>
                                        </p:tgtEl>
                                        <p:attrNameLst>
                                          <p:attrName>ppt_y</p:attrName>
                                        </p:attrNameLst>
                                      </p:cBhvr>
                                      <p:tavLst>
                                        <p:tav tm="0">
                                          <p:val>
                                            <p:strVal val="#ppt_y+.1"/>
                                          </p:val>
                                        </p:tav>
                                        <p:tav tm="100000">
                                          <p:val>
                                            <p:strVal val="#ppt_y"/>
                                          </p:val>
                                        </p:tav>
                                      </p:tavLst>
                                    </p:anim>
                                  </p:childTnLst>
                                </p:cTn>
                              </p:par>
                              <p:par>
                                <p:cTn id="245" presetID="42" presetClass="entr" presetSubtype="0" fill="hold" grpId="0" nodeType="withEffect">
                                  <p:stCondLst>
                                    <p:cond delay="0"/>
                                  </p:stCondLst>
                                  <p:childTnLst>
                                    <p:set>
                                      <p:cBhvr>
                                        <p:cTn id="246" dur="1" fill="hold">
                                          <p:stCondLst>
                                            <p:cond delay="0"/>
                                          </p:stCondLst>
                                        </p:cTn>
                                        <p:tgtEl>
                                          <p:spTgt spid="2737"/>
                                        </p:tgtEl>
                                        <p:attrNameLst>
                                          <p:attrName>style.visibility</p:attrName>
                                        </p:attrNameLst>
                                      </p:cBhvr>
                                      <p:to>
                                        <p:strVal val="visible"/>
                                      </p:to>
                                    </p:set>
                                    <p:animEffect transition="in" filter="fade">
                                      <p:cBhvr>
                                        <p:cTn id="247" dur="1000"/>
                                        <p:tgtEl>
                                          <p:spTgt spid="2737"/>
                                        </p:tgtEl>
                                      </p:cBhvr>
                                    </p:animEffect>
                                    <p:anim calcmode="lin" valueType="num">
                                      <p:cBhvr>
                                        <p:cTn id="248" dur="1000" fill="hold"/>
                                        <p:tgtEl>
                                          <p:spTgt spid="2737"/>
                                        </p:tgtEl>
                                        <p:attrNameLst>
                                          <p:attrName>ppt_x</p:attrName>
                                        </p:attrNameLst>
                                      </p:cBhvr>
                                      <p:tavLst>
                                        <p:tav tm="0">
                                          <p:val>
                                            <p:strVal val="#ppt_x"/>
                                          </p:val>
                                        </p:tav>
                                        <p:tav tm="100000">
                                          <p:val>
                                            <p:strVal val="#ppt_x"/>
                                          </p:val>
                                        </p:tav>
                                      </p:tavLst>
                                    </p:anim>
                                    <p:anim calcmode="lin" valueType="num">
                                      <p:cBhvr>
                                        <p:cTn id="249" dur="1000" fill="hold"/>
                                        <p:tgtEl>
                                          <p:spTgt spid="2737"/>
                                        </p:tgtEl>
                                        <p:attrNameLst>
                                          <p:attrName>ppt_y</p:attrName>
                                        </p:attrNameLst>
                                      </p:cBhvr>
                                      <p:tavLst>
                                        <p:tav tm="0">
                                          <p:val>
                                            <p:strVal val="#ppt_y+.1"/>
                                          </p:val>
                                        </p:tav>
                                        <p:tav tm="100000">
                                          <p:val>
                                            <p:strVal val="#ppt_y"/>
                                          </p:val>
                                        </p:tav>
                                      </p:tavLst>
                                    </p:anim>
                                  </p:childTnLst>
                                </p:cTn>
                              </p:par>
                              <p:par>
                                <p:cTn id="250" presetID="42" presetClass="entr" presetSubtype="0" fill="hold" grpId="0" nodeType="withEffect">
                                  <p:stCondLst>
                                    <p:cond delay="0"/>
                                  </p:stCondLst>
                                  <p:childTnLst>
                                    <p:set>
                                      <p:cBhvr>
                                        <p:cTn id="251" dur="1" fill="hold">
                                          <p:stCondLst>
                                            <p:cond delay="0"/>
                                          </p:stCondLst>
                                        </p:cTn>
                                        <p:tgtEl>
                                          <p:spTgt spid="2738"/>
                                        </p:tgtEl>
                                        <p:attrNameLst>
                                          <p:attrName>style.visibility</p:attrName>
                                        </p:attrNameLst>
                                      </p:cBhvr>
                                      <p:to>
                                        <p:strVal val="visible"/>
                                      </p:to>
                                    </p:set>
                                    <p:animEffect transition="in" filter="fade">
                                      <p:cBhvr>
                                        <p:cTn id="252" dur="1000"/>
                                        <p:tgtEl>
                                          <p:spTgt spid="2738"/>
                                        </p:tgtEl>
                                      </p:cBhvr>
                                    </p:animEffect>
                                    <p:anim calcmode="lin" valueType="num">
                                      <p:cBhvr>
                                        <p:cTn id="253" dur="1000" fill="hold"/>
                                        <p:tgtEl>
                                          <p:spTgt spid="2738"/>
                                        </p:tgtEl>
                                        <p:attrNameLst>
                                          <p:attrName>ppt_x</p:attrName>
                                        </p:attrNameLst>
                                      </p:cBhvr>
                                      <p:tavLst>
                                        <p:tav tm="0">
                                          <p:val>
                                            <p:strVal val="#ppt_x"/>
                                          </p:val>
                                        </p:tav>
                                        <p:tav tm="100000">
                                          <p:val>
                                            <p:strVal val="#ppt_x"/>
                                          </p:val>
                                        </p:tav>
                                      </p:tavLst>
                                    </p:anim>
                                    <p:anim calcmode="lin" valueType="num">
                                      <p:cBhvr>
                                        <p:cTn id="254" dur="1000" fill="hold"/>
                                        <p:tgtEl>
                                          <p:spTgt spid="2738"/>
                                        </p:tgtEl>
                                        <p:attrNameLst>
                                          <p:attrName>ppt_y</p:attrName>
                                        </p:attrNameLst>
                                      </p:cBhvr>
                                      <p:tavLst>
                                        <p:tav tm="0">
                                          <p:val>
                                            <p:strVal val="#ppt_y+.1"/>
                                          </p:val>
                                        </p:tav>
                                        <p:tav tm="100000">
                                          <p:val>
                                            <p:strVal val="#ppt_y"/>
                                          </p:val>
                                        </p:tav>
                                      </p:tavLst>
                                    </p:anim>
                                  </p:childTnLst>
                                </p:cTn>
                              </p:par>
                              <p:par>
                                <p:cTn id="255" presetID="42" presetClass="entr" presetSubtype="0" fill="hold" grpId="0" nodeType="withEffect">
                                  <p:stCondLst>
                                    <p:cond delay="0"/>
                                  </p:stCondLst>
                                  <p:childTnLst>
                                    <p:set>
                                      <p:cBhvr>
                                        <p:cTn id="256" dur="1" fill="hold">
                                          <p:stCondLst>
                                            <p:cond delay="0"/>
                                          </p:stCondLst>
                                        </p:cTn>
                                        <p:tgtEl>
                                          <p:spTgt spid="2739"/>
                                        </p:tgtEl>
                                        <p:attrNameLst>
                                          <p:attrName>style.visibility</p:attrName>
                                        </p:attrNameLst>
                                      </p:cBhvr>
                                      <p:to>
                                        <p:strVal val="visible"/>
                                      </p:to>
                                    </p:set>
                                    <p:animEffect transition="in" filter="fade">
                                      <p:cBhvr>
                                        <p:cTn id="257" dur="1000"/>
                                        <p:tgtEl>
                                          <p:spTgt spid="2739"/>
                                        </p:tgtEl>
                                      </p:cBhvr>
                                    </p:animEffect>
                                    <p:anim calcmode="lin" valueType="num">
                                      <p:cBhvr>
                                        <p:cTn id="258" dur="1000" fill="hold"/>
                                        <p:tgtEl>
                                          <p:spTgt spid="2739"/>
                                        </p:tgtEl>
                                        <p:attrNameLst>
                                          <p:attrName>ppt_x</p:attrName>
                                        </p:attrNameLst>
                                      </p:cBhvr>
                                      <p:tavLst>
                                        <p:tav tm="0">
                                          <p:val>
                                            <p:strVal val="#ppt_x"/>
                                          </p:val>
                                        </p:tav>
                                        <p:tav tm="100000">
                                          <p:val>
                                            <p:strVal val="#ppt_x"/>
                                          </p:val>
                                        </p:tav>
                                      </p:tavLst>
                                    </p:anim>
                                    <p:anim calcmode="lin" valueType="num">
                                      <p:cBhvr>
                                        <p:cTn id="259" dur="1000" fill="hold"/>
                                        <p:tgtEl>
                                          <p:spTgt spid="2739"/>
                                        </p:tgtEl>
                                        <p:attrNameLst>
                                          <p:attrName>ppt_y</p:attrName>
                                        </p:attrNameLst>
                                      </p:cBhvr>
                                      <p:tavLst>
                                        <p:tav tm="0">
                                          <p:val>
                                            <p:strVal val="#ppt_y+.1"/>
                                          </p:val>
                                        </p:tav>
                                        <p:tav tm="100000">
                                          <p:val>
                                            <p:strVal val="#ppt_y"/>
                                          </p:val>
                                        </p:tav>
                                      </p:tavLst>
                                    </p:anim>
                                  </p:childTnLst>
                                </p:cTn>
                              </p:par>
                              <p:par>
                                <p:cTn id="260" presetID="42" presetClass="entr" presetSubtype="0" fill="hold" grpId="0" nodeType="withEffect">
                                  <p:stCondLst>
                                    <p:cond delay="0"/>
                                  </p:stCondLst>
                                  <p:childTnLst>
                                    <p:set>
                                      <p:cBhvr>
                                        <p:cTn id="261" dur="1" fill="hold">
                                          <p:stCondLst>
                                            <p:cond delay="0"/>
                                          </p:stCondLst>
                                        </p:cTn>
                                        <p:tgtEl>
                                          <p:spTgt spid="2740"/>
                                        </p:tgtEl>
                                        <p:attrNameLst>
                                          <p:attrName>style.visibility</p:attrName>
                                        </p:attrNameLst>
                                      </p:cBhvr>
                                      <p:to>
                                        <p:strVal val="visible"/>
                                      </p:to>
                                    </p:set>
                                    <p:animEffect transition="in" filter="fade">
                                      <p:cBhvr>
                                        <p:cTn id="262" dur="1000"/>
                                        <p:tgtEl>
                                          <p:spTgt spid="2740"/>
                                        </p:tgtEl>
                                      </p:cBhvr>
                                    </p:animEffect>
                                    <p:anim calcmode="lin" valueType="num">
                                      <p:cBhvr>
                                        <p:cTn id="263" dur="1000" fill="hold"/>
                                        <p:tgtEl>
                                          <p:spTgt spid="2740"/>
                                        </p:tgtEl>
                                        <p:attrNameLst>
                                          <p:attrName>ppt_x</p:attrName>
                                        </p:attrNameLst>
                                      </p:cBhvr>
                                      <p:tavLst>
                                        <p:tav tm="0">
                                          <p:val>
                                            <p:strVal val="#ppt_x"/>
                                          </p:val>
                                        </p:tav>
                                        <p:tav tm="100000">
                                          <p:val>
                                            <p:strVal val="#ppt_x"/>
                                          </p:val>
                                        </p:tav>
                                      </p:tavLst>
                                    </p:anim>
                                    <p:anim calcmode="lin" valueType="num">
                                      <p:cBhvr>
                                        <p:cTn id="264" dur="1000" fill="hold"/>
                                        <p:tgtEl>
                                          <p:spTgt spid="2740"/>
                                        </p:tgtEl>
                                        <p:attrNameLst>
                                          <p:attrName>ppt_y</p:attrName>
                                        </p:attrNameLst>
                                      </p:cBhvr>
                                      <p:tavLst>
                                        <p:tav tm="0">
                                          <p:val>
                                            <p:strVal val="#ppt_y+.1"/>
                                          </p:val>
                                        </p:tav>
                                        <p:tav tm="100000">
                                          <p:val>
                                            <p:strVal val="#ppt_y"/>
                                          </p:val>
                                        </p:tav>
                                      </p:tavLst>
                                    </p:anim>
                                  </p:childTnLst>
                                </p:cTn>
                              </p:par>
                              <p:par>
                                <p:cTn id="265" presetID="42" presetClass="entr" presetSubtype="0" fill="hold" grpId="0" nodeType="withEffect">
                                  <p:stCondLst>
                                    <p:cond delay="0"/>
                                  </p:stCondLst>
                                  <p:childTnLst>
                                    <p:set>
                                      <p:cBhvr>
                                        <p:cTn id="266" dur="1" fill="hold">
                                          <p:stCondLst>
                                            <p:cond delay="0"/>
                                          </p:stCondLst>
                                        </p:cTn>
                                        <p:tgtEl>
                                          <p:spTgt spid="2741"/>
                                        </p:tgtEl>
                                        <p:attrNameLst>
                                          <p:attrName>style.visibility</p:attrName>
                                        </p:attrNameLst>
                                      </p:cBhvr>
                                      <p:to>
                                        <p:strVal val="visible"/>
                                      </p:to>
                                    </p:set>
                                    <p:animEffect transition="in" filter="fade">
                                      <p:cBhvr>
                                        <p:cTn id="267" dur="1000"/>
                                        <p:tgtEl>
                                          <p:spTgt spid="2741"/>
                                        </p:tgtEl>
                                      </p:cBhvr>
                                    </p:animEffect>
                                    <p:anim calcmode="lin" valueType="num">
                                      <p:cBhvr>
                                        <p:cTn id="268" dur="1000" fill="hold"/>
                                        <p:tgtEl>
                                          <p:spTgt spid="2741"/>
                                        </p:tgtEl>
                                        <p:attrNameLst>
                                          <p:attrName>ppt_x</p:attrName>
                                        </p:attrNameLst>
                                      </p:cBhvr>
                                      <p:tavLst>
                                        <p:tav tm="0">
                                          <p:val>
                                            <p:strVal val="#ppt_x"/>
                                          </p:val>
                                        </p:tav>
                                        <p:tav tm="100000">
                                          <p:val>
                                            <p:strVal val="#ppt_x"/>
                                          </p:val>
                                        </p:tav>
                                      </p:tavLst>
                                    </p:anim>
                                    <p:anim calcmode="lin" valueType="num">
                                      <p:cBhvr>
                                        <p:cTn id="269" dur="1000" fill="hold"/>
                                        <p:tgtEl>
                                          <p:spTgt spid="2741"/>
                                        </p:tgtEl>
                                        <p:attrNameLst>
                                          <p:attrName>ppt_y</p:attrName>
                                        </p:attrNameLst>
                                      </p:cBhvr>
                                      <p:tavLst>
                                        <p:tav tm="0">
                                          <p:val>
                                            <p:strVal val="#ppt_y+.1"/>
                                          </p:val>
                                        </p:tav>
                                        <p:tav tm="100000">
                                          <p:val>
                                            <p:strVal val="#ppt_y"/>
                                          </p:val>
                                        </p:tav>
                                      </p:tavLst>
                                    </p:anim>
                                  </p:childTnLst>
                                </p:cTn>
                              </p:par>
                              <p:par>
                                <p:cTn id="270" presetID="42" presetClass="entr" presetSubtype="0" fill="hold" grpId="0" nodeType="withEffect">
                                  <p:stCondLst>
                                    <p:cond delay="0"/>
                                  </p:stCondLst>
                                  <p:childTnLst>
                                    <p:set>
                                      <p:cBhvr>
                                        <p:cTn id="271" dur="1" fill="hold">
                                          <p:stCondLst>
                                            <p:cond delay="0"/>
                                          </p:stCondLst>
                                        </p:cTn>
                                        <p:tgtEl>
                                          <p:spTgt spid="2742"/>
                                        </p:tgtEl>
                                        <p:attrNameLst>
                                          <p:attrName>style.visibility</p:attrName>
                                        </p:attrNameLst>
                                      </p:cBhvr>
                                      <p:to>
                                        <p:strVal val="visible"/>
                                      </p:to>
                                    </p:set>
                                    <p:animEffect transition="in" filter="fade">
                                      <p:cBhvr>
                                        <p:cTn id="272" dur="1000"/>
                                        <p:tgtEl>
                                          <p:spTgt spid="2742"/>
                                        </p:tgtEl>
                                      </p:cBhvr>
                                    </p:animEffect>
                                    <p:anim calcmode="lin" valueType="num">
                                      <p:cBhvr>
                                        <p:cTn id="273" dur="1000" fill="hold"/>
                                        <p:tgtEl>
                                          <p:spTgt spid="2742"/>
                                        </p:tgtEl>
                                        <p:attrNameLst>
                                          <p:attrName>ppt_x</p:attrName>
                                        </p:attrNameLst>
                                      </p:cBhvr>
                                      <p:tavLst>
                                        <p:tav tm="0">
                                          <p:val>
                                            <p:strVal val="#ppt_x"/>
                                          </p:val>
                                        </p:tav>
                                        <p:tav tm="100000">
                                          <p:val>
                                            <p:strVal val="#ppt_x"/>
                                          </p:val>
                                        </p:tav>
                                      </p:tavLst>
                                    </p:anim>
                                    <p:anim calcmode="lin" valueType="num">
                                      <p:cBhvr>
                                        <p:cTn id="274" dur="1000" fill="hold"/>
                                        <p:tgtEl>
                                          <p:spTgt spid="2742"/>
                                        </p:tgtEl>
                                        <p:attrNameLst>
                                          <p:attrName>ppt_y</p:attrName>
                                        </p:attrNameLst>
                                      </p:cBhvr>
                                      <p:tavLst>
                                        <p:tav tm="0">
                                          <p:val>
                                            <p:strVal val="#ppt_y+.1"/>
                                          </p:val>
                                        </p:tav>
                                        <p:tav tm="100000">
                                          <p:val>
                                            <p:strVal val="#ppt_y"/>
                                          </p:val>
                                        </p:tav>
                                      </p:tavLst>
                                    </p:anim>
                                  </p:childTnLst>
                                </p:cTn>
                              </p:par>
                              <p:par>
                                <p:cTn id="275" presetID="42" presetClass="entr" presetSubtype="0" fill="hold" grpId="0" nodeType="withEffect">
                                  <p:stCondLst>
                                    <p:cond delay="0"/>
                                  </p:stCondLst>
                                  <p:childTnLst>
                                    <p:set>
                                      <p:cBhvr>
                                        <p:cTn id="276" dur="1" fill="hold">
                                          <p:stCondLst>
                                            <p:cond delay="0"/>
                                          </p:stCondLst>
                                        </p:cTn>
                                        <p:tgtEl>
                                          <p:spTgt spid="2743"/>
                                        </p:tgtEl>
                                        <p:attrNameLst>
                                          <p:attrName>style.visibility</p:attrName>
                                        </p:attrNameLst>
                                      </p:cBhvr>
                                      <p:to>
                                        <p:strVal val="visible"/>
                                      </p:to>
                                    </p:set>
                                    <p:animEffect transition="in" filter="fade">
                                      <p:cBhvr>
                                        <p:cTn id="277" dur="1000"/>
                                        <p:tgtEl>
                                          <p:spTgt spid="2743"/>
                                        </p:tgtEl>
                                      </p:cBhvr>
                                    </p:animEffect>
                                    <p:anim calcmode="lin" valueType="num">
                                      <p:cBhvr>
                                        <p:cTn id="278" dur="1000" fill="hold"/>
                                        <p:tgtEl>
                                          <p:spTgt spid="2743"/>
                                        </p:tgtEl>
                                        <p:attrNameLst>
                                          <p:attrName>ppt_x</p:attrName>
                                        </p:attrNameLst>
                                      </p:cBhvr>
                                      <p:tavLst>
                                        <p:tav tm="0">
                                          <p:val>
                                            <p:strVal val="#ppt_x"/>
                                          </p:val>
                                        </p:tav>
                                        <p:tav tm="100000">
                                          <p:val>
                                            <p:strVal val="#ppt_x"/>
                                          </p:val>
                                        </p:tav>
                                      </p:tavLst>
                                    </p:anim>
                                    <p:anim calcmode="lin" valueType="num">
                                      <p:cBhvr>
                                        <p:cTn id="279" dur="1000" fill="hold"/>
                                        <p:tgtEl>
                                          <p:spTgt spid="2743"/>
                                        </p:tgtEl>
                                        <p:attrNameLst>
                                          <p:attrName>ppt_y</p:attrName>
                                        </p:attrNameLst>
                                      </p:cBhvr>
                                      <p:tavLst>
                                        <p:tav tm="0">
                                          <p:val>
                                            <p:strVal val="#ppt_y+.1"/>
                                          </p:val>
                                        </p:tav>
                                        <p:tav tm="100000">
                                          <p:val>
                                            <p:strVal val="#ppt_y"/>
                                          </p:val>
                                        </p:tav>
                                      </p:tavLst>
                                    </p:anim>
                                  </p:childTnLst>
                                </p:cTn>
                              </p:par>
                              <p:par>
                                <p:cTn id="280" presetID="42" presetClass="entr" presetSubtype="0" fill="hold" grpId="0" nodeType="withEffect">
                                  <p:stCondLst>
                                    <p:cond delay="0"/>
                                  </p:stCondLst>
                                  <p:childTnLst>
                                    <p:set>
                                      <p:cBhvr>
                                        <p:cTn id="281" dur="1" fill="hold">
                                          <p:stCondLst>
                                            <p:cond delay="0"/>
                                          </p:stCondLst>
                                        </p:cTn>
                                        <p:tgtEl>
                                          <p:spTgt spid="2744"/>
                                        </p:tgtEl>
                                        <p:attrNameLst>
                                          <p:attrName>style.visibility</p:attrName>
                                        </p:attrNameLst>
                                      </p:cBhvr>
                                      <p:to>
                                        <p:strVal val="visible"/>
                                      </p:to>
                                    </p:set>
                                    <p:animEffect transition="in" filter="fade">
                                      <p:cBhvr>
                                        <p:cTn id="282" dur="1000"/>
                                        <p:tgtEl>
                                          <p:spTgt spid="2744"/>
                                        </p:tgtEl>
                                      </p:cBhvr>
                                    </p:animEffect>
                                    <p:anim calcmode="lin" valueType="num">
                                      <p:cBhvr>
                                        <p:cTn id="283" dur="1000" fill="hold"/>
                                        <p:tgtEl>
                                          <p:spTgt spid="2744"/>
                                        </p:tgtEl>
                                        <p:attrNameLst>
                                          <p:attrName>ppt_x</p:attrName>
                                        </p:attrNameLst>
                                      </p:cBhvr>
                                      <p:tavLst>
                                        <p:tav tm="0">
                                          <p:val>
                                            <p:strVal val="#ppt_x"/>
                                          </p:val>
                                        </p:tav>
                                        <p:tav tm="100000">
                                          <p:val>
                                            <p:strVal val="#ppt_x"/>
                                          </p:val>
                                        </p:tav>
                                      </p:tavLst>
                                    </p:anim>
                                    <p:anim calcmode="lin" valueType="num">
                                      <p:cBhvr>
                                        <p:cTn id="284" dur="1000" fill="hold"/>
                                        <p:tgtEl>
                                          <p:spTgt spid="2744"/>
                                        </p:tgtEl>
                                        <p:attrNameLst>
                                          <p:attrName>ppt_y</p:attrName>
                                        </p:attrNameLst>
                                      </p:cBhvr>
                                      <p:tavLst>
                                        <p:tav tm="0">
                                          <p:val>
                                            <p:strVal val="#ppt_y+.1"/>
                                          </p:val>
                                        </p:tav>
                                        <p:tav tm="100000">
                                          <p:val>
                                            <p:strVal val="#ppt_y"/>
                                          </p:val>
                                        </p:tav>
                                      </p:tavLst>
                                    </p:anim>
                                  </p:childTnLst>
                                </p:cTn>
                              </p:par>
                              <p:par>
                                <p:cTn id="285" presetID="42" presetClass="entr" presetSubtype="0" fill="hold" grpId="0" nodeType="withEffect">
                                  <p:stCondLst>
                                    <p:cond delay="0"/>
                                  </p:stCondLst>
                                  <p:childTnLst>
                                    <p:set>
                                      <p:cBhvr>
                                        <p:cTn id="286" dur="1" fill="hold">
                                          <p:stCondLst>
                                            <p:cond delay="0"/>
                                          </p:stCondLst>
                                        </p:cTn>
                                        <p:tgtEl>
                                          <p:spTgt spid="2745"/>
                                        </p:tgtEl>
                                        <p:attrNameLst>
                                          <p:attrName>style.visibility</p:attrName>
                                        </p:attrNameLst>
                                      </p:cBhvr>
                                      <p:to>
                                        <p:strVal val="visible"/>
                                      </p:to>
                                    </p:set>
                                    <p:animEffect transition="in" filter="fade">
                                      <p:cBhvr>
                                        <p:cTn id="287" dur="1000"/>
                                        <p:tgtEl>
                                          <p:spTgt spid="2745"/>
                                        </p:tgtEl>
                                      </p:cBhvr>
                                    </p:animEffect>
                                    <p:anim calcmode="lin" valueType="num">
                                      <p:cBhvr>
                                        <p:cTn id="288" dur="1000" fill="hold"/>
                                        <p:tgtEl>
                                          <p:spTgt spid="2745"/>
                                        </p:tgtEl>
                                        <p:attrNameLst>
                                          <p:attrName>ppt_x</p:attrName>
                                        </p:attrNameLst>
                                      </p:cBhvr>
                                      <p:tavLst>
                                        <p:tav tm="0">
                                          <p:val>
                                            <p:strVal val="#ppt_x"/>
                                          </p:val>
                                        </p:tav>
                                        <p:tav tm="100000">
                                          <p:val>
                                            <p:strVal val="#ppt_x"/>
                                          </p:val>
                                        </p:tav>
                                      </p:tavLst>
                                    </p:anim>
                                    <p:anim calcmode="lin" valueType="num">
                                      <p:cBhvr>
                                        <p:cTn id="289" dur="1000" fill="hold"/>
                                        <p:tgtEl>
                                          <p:spTgt spid="2745"/>
                                        </p:tgtEl>
                                        <p:attrNameLst>
                                          <p:attrName>ppt_y</p:attrName>
                                        </p:attrNameLst>
                                      </p:cBhvr>
                                      <p:tavLst>
                                        <p:tav tm="0">
                                          <p:val>
                                            <p:strVal val="#ppt_y+.1"/>
                                          </p:val>
                                        </p:tav>
                                        <p:tav tm="100000">
                                          <p:val>
                                            <p:strVal val="#ppt_y"/>
                                          </p:val>
                                        </p:tav>
                                      </p:tavLst>
                                    </p:anim>
                                  </p:childTnLst>
                                </p:cTn>
                              </p:par>
                              <p:par>
                                <p:cTn id="290" presetID="42" presetClass="entr" presetSubtype="0" fill="hold" grpId="0" nodeType="withEffect">
                                  <p:stCondLst>
                                    <p:cond delay="0"/>
                                  </p:stCondLst>
                                  <p:childTnLst>
                                    <p:set>
                                      <p:cBhvr>
                                        <p:cTn id="291" dur="1" fill="hold">
                                          <p:stCondLst>
                                            <p:cond delay="0"/>
                                          </p:stCondLst>
                                        </p:cTn>
                                        <p:tgtEl>
                                          <p:spTgt spid="2746"/>
                                        </p:tgtEl>
                                        <p:attrNameLst>
                                          <p:attrName>style.visibility</p:attrName>
                                        </p:attrNameLst>
                                      </p:cBhvr>
                                      <p:to>
                                        <p:strVal val="visible"/>
                                      </p:to>
                                    </p:set>
                                    <p:animEffect transition="in" filter="fade">
                                      <p:cBhvr>
                                        <p:cTn id="292" dur="1000"/>
                                        <p:tgtEl>
                                          <p:spTgt spid="2746"/>
                                        </p:tgtEl>
                                      </p:cBhvr>
                                    </p:animEffect>
                                    <p:anim calcmode="lin" valueType="num">
                                      <p:cBhvr>
                                        <p:cTn id="293" dur="1000" fill="hold"/>
                                        <p:tgtEl>
                                          <p:spTgt spid="2746"/>
                                        </p:tgtEl>
                                        <p:attrNameLst>
                                          <p:attrName>ppt_x</p:attrName>
                                        </p:attrNameLst>
                                      </p:cBhvr>
                                      <p:tavLst>
                                        <p:tav tm="0">
                                          <p:val>
                                            <p:strVal val="#ppt_x"/>
                                          </p:val>
                                        </p:tav>
                                        <p:tav tm="100000">
                                          <p:val>
                                            <p:strVal val="#ppt_x"/>
                                          </p:val>
                                        </p:tav>
                                      </p:tavLst>
                                    </p:anim>
                                    <p:anim calcmode="lin" valueType="num">
                                      <p:cBhvr>
                                        <p:cTn id="294" dur="1000" fill="hold"/>
                                        <p:tgtEl>
                                          <p:spTgt spid="2746"/>
                                        </p:tgtEl>
                                        <p:attrNameLst>
                                          <p:attrName>ppt_y</p:attrName>
                                        </p:attrNameLst>
                                      </p:cBhvr>
                                      <p:tavLst>
                                        <p:tav tm="0">
                                          <p:val>
                                            <p:strVal val="#ppt_y+.1"/>
                                          </p:val>
                                        </p:tav>
                                        <p:tav tm="100000">
                                          <p:val>
                                            <p:strVal val="#ppt_y"/>
                                          </p:val>
                                        </p:tav>
                                      </p:tavLst>
                                    </p:anim>
                                  </p:childTnLst>
                                </p:cTn>
                              </p:par>
                              <p:par>
                                <p:cTn id="295" presetID="42" presetClass="entr" presetSubtype="0" fill="hold" grpId="0" nodeType="withEffect">
                                  <p:stCondLst>
                                    <p:cond delay="0"/>
                                  </p:stCondLst>
                                  <p:childTnLst>
                                    <p:set>
                                      <p:cBhvr>
                                        <p:cTn id="296" dur="1" fill="hold">
                                          <p:stCondLst>
                                            <p:cond delay="0"/>
                                          </p:stCondLst>
                                        </p:cTn>
                                        <p:tgtEl>
                                          <p:spTgt spid="2747"/>
                                        </p:tgtEl>
                                        <p:attrNameLst>
                                          <p:attrName>style.visibility</p:attrName>
                                        </p:attrNameLst>
                                      </p:cBhvr>
                                      <p:to>
                                        <p:strVal val="visible"/>
                                      </p:to>
                                    </p:set>
                                    <p:animEffect transition="in" filter="fade">
                                      <p:cBhvr>
                                        <p:cTn id="297" dur="1000"/>
                                        <p:tgtEl>
                                          <p:spTgt spid="2747"/>
                                        </p:tgtEl>
                                      </p:cBhvr>
                                    </p:animEffect>
                                    <p:anim calcmode="lin" valueType="num">
                                      <p:cBhvr>
                                        <p:cTn id="298" dur="1000" fill="hold"/>
                                        <p:tgtEl>
                                          <p:spTgt spid="2747"/>
                                        </p:tgtEl>
                                        <p:attrNameLst>
                                          <p:attrName>ppt_x</p:attrName>
                                        </p:attrNameLst>
                                      </p:cBhvr>
                                      <p:tavLst>
                                        <p:tav tm="0">
                                          <p:val>
                                            <p:strVal val="#ppt_x"/>
                                          </p:val>
                                        </p:tav>
                                        <p:tav tm="100000">
                                          <p:val>
                                            <p:strVal val="#ppt_x"/>
                                          </p:val>
                                        </p:tav>
                                      </p:tavLst>
                                    </p:anim>
                                    <p:anim calcmode="lin" valueType="num">
                                      <p:cBhvr>
                                        <p:cTn id="299" dur="1000" fill="hold"/>
                                        <p:tgtEl>
                                          <p:spTgt spid="2747"/>
                                        </p:tgtEl>
                                        <p:attrNameLst>
                                          <p:attrName>ppt_y</p:attrName>
                                        </p:attrNameLst>
                                      </p:cBhvr>
                                      <p:tavLst>
                                        <p:tav tm="0">
                                          <p:val>
                                            <p:strVal val="#ppt_y+.1"/>
                                          </p:val>
                                        </p:tav>
                                        <p:tav tm="100000">
                                          <p:val>
                                            <p:strVal val="#ppt_y"/>
                                          </p:val>
                                        </p:tav>
                                      </p:tavLst>
                                    </p:anim>
                                  </p:childTnLst>
                                </p:cTn>
                              </p:par>
                              <p:par>
                                <p:cTn id="300" presetID="42" presetClass="entr" presetSubtype="0" fill="hold" grpId="0" nodeType="withEffect">
                                  <p:stCondLst>
                                    <p:cond delay="0"/>
                                  </p:stCondLst>
                                  <p:childTnLst>
                                    <p:set>
                                      <p:cBhvr>
                                        <p:cTn id="301" dur="1" fill="hold">
                                          <p:stCondLst>
                                            <p:cond delay="0"/>
                                          </p:stCondLst>
                                        </p:cTn>
                                        <p:tgtEl>
                                          <p:spTgt spid="2748"/>
                                        </p:tgtEl>
                                        <p:attrNameLst>
                                          <p:attrName>style.visibility</p:attrName>
                                        </p:attrNameLst>
                                      </p:cBhvr>
                                      <p:to>
                                        <p:strVal val="visible"/>
                                      </p:to>
                                    </p:set>
                                    <p:animEffect transition="in" filter="fade">
                                      <p:cBhvr>
                                        <p:cTn id="302" dur="1000"/>
                                        <p:tgtEl>
                                          <p:spTgt spid="2748"/>
                                        </p:tgtEl>
                                      </p:cBhvr>
                                    </p:animEffect>
                                    <p:anim calcmode="lin" valueType="num">
                                      <p:cBhvr>
                                        <p:cTn id="303" dur="1000" fill="hold"/>
                                        <p:tgtEl>
                                          <p:spTgt spid="2748"/>
                                        </p:tgtEl>
                                        <p:attrNameLst>
                                          <p:attrName>ppt_x</p:attrName>
                                        </p:attrNameLst>
                                      </p:cBhvr>
                                      <p:tavLst>
                                        <p:tav tm="0">
                                          <p:val>
                                            <p:strVal val="#ppt_x"/>
                                          </p:val>
                                        </p:tav>
                                        <p:tav tm="100000">
                                          <p:val>
                                            <p:strVal val="#ppt_x"/>
                                          </p:val>
                                        </p:tav>
                                      </p:tavLst>
                                    </p:anim>
                                    <p:anim calcmode="lin" valueType="num">
                                      <p:cBhvr>
                                        <p:cTn id="304" dur="1000" fill="hold"/>
                                        <p:tgtEl>
                                          <p:spTgt spid="2748"/>
                                        </p:tgtEl>
                                        <p:attrNameLst>
                                          <p:attrName>ppt_y</p:attrName>
                                        </p:attrNameLst>
                                      </p:cBhvr>
                                      <p:tavLst>
                                        <p:tav tm="0">
                                          <p:val>
                                            <p:strVal val="#ppt_y+.1"/>
                                          </p:val>
                                        </p:tav>
                                        <p:tav tm="100000">
                                          <p:val>
                                            <p:strVal val="#ppt_y"/>
                                          </p:val>
                                        </p:tav>
                                      </p:tavLst>
                                    </p:anim>
                                  </p:childTnLst>
                                </p:cTn>
                              </p:par>
                              <p:par>
                                <p:cTn id="305" presetID="42" presetClass="entr" presetSubtype="0" fill="hold" grpId="0" nodeType="withEffect">
                                  <p:stCondLst>
                                    <p:cond delay="0"/>
                                  </p:stCondLst>
                                  <p:childTnLst>
                                    <p:set>
                                      <p:cBhvr>
                                        <p:cTn id="306" dur="1" fill="hold">
                                          <p:stCondLst>
                                            <p:cond delay="0"/>
                                          </p:stCondLst>
                                        </p:cTn>
                                        <p:tgtEl>
                                          <p:spTgt spid="2749"/>
                                        </p:tgtEl>
                                        <p:attrNameLst>
                                          <p:attrName>style.visibility</p:attrName>
                                        </p:attrNameLst>
                                      </p:cBhvr>
                                      <p:to>
                                        <p:strVal val="visible"/>
                                      </p:to>
                                    </p:set>
                                    <p:animEffect transition="in" filter="fade">
                                      <p:cBhvr>
                                        <p:cTn id="307" dur="1000"/>
                                        <p:tgtEl>
                                          <p:spTgt spid="2749"/>
                                        </p:tgtEl>
                                      </p:cBhvr>
                                    </p:animEffect>
                                    <p:anim calcmode="lin" valueType="num">
                                      <p:cBhvr>
                                        <p:cTn id="308" dur="1000" fill="hold"/>
                                        <p:tgtEl>
                                          <p:spTgt spid="2749"/>
                                        </p:tgtEl>
                                        <p:attrNameLst>
                                          <p:attrName>ppt_x</p:attrName>
                                        </p:attrNameLst>
                                      </p:cBhvr>
                                      <p:tavLst>
                                        <p:tav tm="0">
                                          <p:val>
                                            <p:strVal val="#ppt_x"/>
                                          </p:val>
                                        </p:tav>
                                        <p:tav tm="100000">
                                          <p:val>
                                            <p:strVal val="#ppt_x"/>
                                          </p:val>
                                        </p:tav>
                                      </p:tavLst>
                                    </p:anim>
                                    <p:anim calcmode="lin" valueType="num">
                                      <p:cBhvr>
                                        <p:cTn id="309" dur="1000" fill="hold"/>
                                        <p:tgtEl>
                                          <p:spTgt spid="2749"/>
                                        </p:tgtEl>
                                        <p:attrNameLst>
                                          <p:attrName>ppt_y</p:attrName>
                                        </p:attrNameLst>
                                      </p:cBhvr>
                                      <p:tavLst>
                                        <p:tav tm="0">
                                          <p:val>
                                            <p:strVal val="#ppt_y+.1"/>
                                          </p:val>
                                        </p:tav>
                                        <p:tav tm="100000">
                                          <p:val>
                                            <p:strVal val="#ppt_y"/>
                                          </p:val>
                                        </p:tav>
                                      </p:tavLst>
                                    </p:anim>
                                  </p:childTnLst>
                                </p:cTn>
                              </p:par>
                              <p:par>
                                <p:cTn id="310" presetID="42" presetClass="entr" presetSubtype="0" fill="hold" grpId="0" nodeType="withEffect">
                                  <p:stCondLst>
                                    <p:cond delay="0"/>
                                  </p:stCondLst>
                                  <p:childTnLst>
                                    <p:set>
                                      <p:cBhvr>
                                        <p:cTn id="311" dur="1" fill="hold">
                                          <p:stCondLst>
                                            <p:cond delay="0"/>
                                          </p:stCondLst>
                                        </p:cTn>
                                        <p:tgtEl>
                                          <p:spTgt spid="2750"/>
                                        </p:tgtEl>
                                        <p:attrNameLst>
                                          <p:attrName>style.visibility</p:attrName>
                                        </p:attrNameLst>
                                      </p:cBhvr>
                                      <p:to>
                                        <p:strVal val="visible"/>
                                      </p:to>
                                    </p:set>
                                    <p:animEffect transition="in" filter="fade">
                                      <p:cBhvr>
                                        <p:cTn id="312" dur="1000"/>
                                        <p:tgtEl>
                                          <p:spTgt spid="2750"/>
                                        </p:tgtEl>
                                      </p:cBhvr>
                                    </p:animEffect>
                                    <p:anim calcmode="lin" valueType="num">
                                      <p:cBhvr>
                                        <p:cTn id="313" dur="1000" fill="hold"/>
                                        <p:tgtEl>
                                          <p:spTgt spid="2750"/>
                                        </p:tgtEl>
                                        <p:attrNameLst>
                                          <p:attrName>ppt_x</p:attrName>
                                        </p:attrNameLst>
                                      </p:cBhvr>
                                      <p:tavLst>
                                        <p:tav tm="0">
                                          <p:val>
                                            <p:strVal val="#ppt_x"/>
                                          </p:val>
                                        </p:tav>
                                        <p:tav tm="100000">
                                          <p:val>
                                            <p:strVal val="#ppt_x"/>
                                          </p:val>
                                        </p:tav>
                                      </p:tavLst>
                                    </p:anim>
                                    <p:anim calcmode="lin" valueType="num">
                                      <p:cBhvr>
                                        <p:cTn id="314" dur="1000" fill="hold"/>
                                        <p:tgtEl>
                                          <p:spTgt spid="2750"/>
                                        </p:tgtEl>
                                        <p:attrNameLst>
                                          <p:attrName>ppt_y</p:attrName>
                                        </p:attrNameLst>
                                      </p:cBhvr>
                                      <p:tavLst>
                                        <p:tav tm="0">
                                          <p:val>
                                            <p:strVal val="#ppt_y+.1"/>
                                          </p:val>
                                        </p:tav>
                                        <p:tav tm="100000">
                                          <p:val>
                                            <p:strVal val="#ppt_y"/>
                                          </p:val>
                                        </p:tav>
                                      </p:tavLst>
                                    </p:anim>
                                  </p:childTnLst>
                                </p:cTn>
                              </p:par>
                              <p:par>
                                <p:cTn id="315" presetID="42" presetClass="entr" presetSubtype="0" fill="hold" grpId="0" nodeType="withEffect">
                                  <p:stCondLst>
                                    <p:cond delay="0"/>
                                  </p:stCondLst>
                                  <p:childTnLst>
                                    <p:set>
                                      <p:cBhvr>
                                        <p:cTn id="316" dur="1" fill="hold">
                                          <p:stCondLst>
                                            <p:cond delay="0"/>
                                          </p:stCondLst>
                                        </p:cTn>
                                        <p:tgtEl>
                                          <p:spTgt spid="2751"/>
                                        </p:tgtEl>
                                        <p:attrNameLst>
                                          <p:attrName>style.visibility</p:attrName>
                                        </p:attrNameLst>
                                      </p:cBhvr>
                                      <p:to>
                                        <p:strVal val="visible"/>
                                      </p:to>
                                    </p:set>
                                    <p:animEffect transition="in" filter="fade">
                                      <p:cBhvr>
                                        <p:cTn id="317" dur="1000"/>
                                        <p:tgtEl>
                                          <p:spTgt spid="2751"/>
                                        </p:tgtEl>
                                      </p:cBhvr>
                                    </p:animEffect>
                                    <p:anim calcmode="lin" valueType="num">
                                      <p:cBhvr>
                                        <p:cTn id="318" dur="1000" fill="hold"/>
                                        <p:tgtEl>
                                          <p:spTgt spid="2751"/>
                                        </p:tgtEl>
                                        <p:attrNameLst>
                                          <p:attrName>ppt_x</p:attrName>
                                        </p:attrNameLst>
                                      </p:cBhvr>
                                      <p:tavLst>
                                        <p:tav tm="0">
                                          <p:val>
                                            <p:strVal val="#ppt_x"/>
                                          </p:val>
                                        </p:tav>
                                        <p:tav tm="100000">
                                          <p:val>
                                            <p:strVal val="#ppt_x"/>
                                          </p:val>
                                        </p:tav>
                                      </p:tavLst>
                                    </p:anim>
                                    <p:anim calcmode="lin" valueType="num">
                                      <p:cBhvr>
                                        <p:cTn id="319" dur="1000" fill="hold"/>
                                        <p:tgtEl>
                                          <p:spTgt spid="2751"/>
                                        </p:tgtEl>
                                        <p:attrNameLst>
                                          <p:attrName>ppt_y</p:attrName>
                                        </p:attrNameLst>
                                      </p:cBhvr>
                                      <p:tavLst>
                                        <p:tav tm="0">
                                          <p:val>
                                            <p:strVal val="#ppt_y+.1"/>
                                          </p:val>
                                        </p:tav>
                                        <p:tav tm="100000">
                                          <p:val>
                                            <p:strVal val="#ppt_y"/>
                                          </p:val>
                                        </p:tav>
                                      </p:tavLst>
                                    </p:anim>
                                  </p:childTnLst>
                                </p:cTn>
                              </p:par>
                              <p:par>
                                <p:cTn id="320" presetID="42" presetClass="entr" presetSubtype="0" fill="hold" grpId="0" nodeType="withEffect">
                                  <p:stCondLst>
                                    <p:cond delay="0"/>
                                  </p:stCondLst>
                                  <p:childTnLst>
                                    <p:set>
                                      <p:cBhvr>
                                        <p:cTn id="321" dur="1" fill="hold">
                                          <p:stCondLst>
                                            <p:cond delay="0"/>
                                          </p:stCondLst>
                                        </p:cTn>
                                        <p:tgtEl>
                                          <p:spTgt spid="2752"/>
                                        </p:tgtEl>
                                        <p:attrNameLst>
                                          <p:attrName>style.visibility</p:attrName>
                                        </p:attrNameLst>
                                      </p:cBhvr>
                                      <p:to>
                                        <p:strVal val="visible"/>
                                      </p:to>
                                    </p:set>
                                    <p:animEffect transition="in" filter="fade">
                                      <p:cBhvr>
                                        <p:cTn id="322" dur="1000"/>
                                        <p:tgtEl>
                                          <p:spTgt spid="2752"/>
                                        </p:tgtEl>
                                      </p:cBhvr>
                                    </p:animEffect>
                                    <p:anim calcmode="lin" valueType="num">
                                      <p:cBhvr>
                                        <p:cTn id="323" dur="1000" fill="hold"/>
                                        <p:tgtEl>
                                          <p:spTgt spid="2752"/>
                                        </p:tgtEl>
                                        <p:attrNameLst>
                                          <p:attrName>ppt_x</p:attrName>
                                        </p:attrNameLst>
                                      </p:cBhvr>
                                      <p:tavLst>
                                        <p:tav tm="0">
                                          <p:val>
                                            <p:strVal val="#ppt_x"/>
                                          </p:val>
                                        </p:tav>
                                        <p:tav tm="100000">
                                          <p:val>
                                            <p:strVal val="#ppt_x"/>
                                          </p:val>
                                        </p:tav>
                                      </p:tavLst>
                                    </p:anim>
                                    <p:anim calcmode="lin" valueType="num">
                                      <p:cBhvr>
                                        <p:cTn id="324" dur="1000" fill="hold"/>
                                        <p:tgtEl>
                                          <p:spTgt spid="2752"/>
                                        </p:tgtEl>
                                        <p:attrNameLst>
                                          <p:attrName>ppt_y</p:attrName>
                                        </p:attrNameLst>
                                      </p:cBhvr>
                                      <p:tavLst>
                                        <p:tav tm="0">
                                          <p:val>
                                            <p:strVal val="#ppt_y+.1"/>
                                          </p:val>
                                        </p:tav>
                                        <p:tav tm="100000">
                                          <p:val>
                                            <p:strVal val="#ppt_y"/>
                                          </p:val>
                                        </p:tav>
                                      </p:tavLst>
                                    </p:anim>
                                  </p:childTnLst>
                                </p:cTn>
                              </p:par>
                              <p:par>
                                <p:cTn id="325" presetID="42" presetClass="entr" presetSubtype="0" fill="hold" grpId="0" nodeType="withEffect">
                                  <p:stCondLst>
                                    <p:cond delay="0"/>
                                  </p:stCondLst>
                                  <p:childTnLst>
                                    <p:set>
                                      <p:cBhvr>
                                        <p:cTn id="326" dur="1" fill="hold">
                                          <p:stCondLst>
                                            <p:cond delay="0"/>
                                          </p:stCondLst>
                                        </p:cTn>
                                        <p:tgtEl>
                                          <p:spTgt spid="2753"/>
                                        </p:tgtEl>
                                        <p:attrNameLst>
                                          <p:attrName>style.visibility</p:attrName>
                                        </p:attrNameLst>
                                      </p:cBhvr>
                                      <p:to>
                                        <p:strVal val="visible"/>
                                      </p:to>
                                    </p:set>
                                    <p:animEffect transition="in" filter="fade">
                                      <p:cBhvr>
                                        <p:cTn id="327" dur="1000"/>
                                        <p:tgtEl>
                                          <p:spTgt spid="2753"/>
                                        </p:tgtEl>
                                      </p:cBhvr>
                                    </p:animEffect>
                                    <p:anim calcmode="lin" valueType="num">
                                      <p:cBhvr>
                                        <p:cTn id="328" dur="1000" fill="hold"/>
                                        <p:tgtEl>
                                          <p:spTgt spid="2753"/>
                                        </p:tgtEl>
                                        <p:attrNameLst>
                                          <p:attrName>ppt_x</p:attrName>
                                        </p:attrNameLst>
                                      </p:cBhvr>
                                      <p:tavLst>
                                        <p:tav tm="0">
                                          <p:val>
                                            <p:strVal val="#ppt_x"/>
                                          </p:val>
                                        </p:tav>
                                        <p:tav tm="100000">
                                          <p:val>
                                            <p:strVal val="#ppt_x"/>
                                          </p:val>
                                        </p:tav>
                                      </p:tavLst>
                                    </p:anim>
                                    <p:anim calcmode="lin" valueType="num">
                                      <p:cBhvr>
                                        <p:cTn id="329" dur="1000" fill="hold"/>
                                        <p:tgtEl>
                                          <p:spTgt spid="2753"/>
                                        </p:tgtEl>
                                        <p:attrNameLst>
                                          <p:attrName>ppt_y</p:attrName>
                                        </p:attrNameLst>
                                      </p:cBhvr>
                                      <p:tavLst>
                                        <p:tav tm="0">
                                          <p:val>
                                            <p:strVal val="#ppt_y+.1"/>
                                          </p:val>
                                        </p:tav>
                                        <p:tav tm="100000">
                                          <p:val>
                                            <p:strVal val="#ppt_y"/>
                                          </p:val>
                                        </p:tav>
                                      </p:tavLst>
                                    </p:anim>
                                  </p:childTnLst>
                                </p:cTn>
                              </p:par>
                              <p:par>
                                <p:cTn id="330" presetID="42" presetClass="entr" presetSubtype="0" fill="hold" grpId="0" nodeType="withEffect">
                                  <p:stCondLst>
                                    <p:cond delay="0"/>
                                  </p:stCondLst>
                                  <p:childTnLst>
                                    <p:set>
                                      <p:cBhvr>
                                        <p:cTn id="331" dur="1" fill="hold">
                                          <p:stCondLst>
                                            <p:cond delay="0"/>
                                          </p:stCondLst>
                                        </p:cTn>
                                        <p:tgtEl>
                                          <p:spTgt spid="2754"/>
                                        </p:tgtEl>
                                        <p:attrNameLst>
                                          <p:attrName>style.visibility</p:attrName>
                                        </p:attrNameLst>
                                      </p:cBhvr>
                                      <p:to>
                                        <p:strVal val="visible"/>
                                      </p:to>
                                    </p:set>
                                    <p:animEffect transition="in" filter="fade">
                                      <p:cBhvr>
                                        <p:cTn id="332" dur="1000"/>
                                        <p:tgtEl>
                                          <p:spTgt spid="2754"/>
                                        </p:tgtEl>
                                      </p:cBhvr>
                                    </p:animEffect>
                                    <p:anim calcmode="lin" valueType="num">
                                      <p:cBhvr>
                                        <p:cTn id="333" dur="1000" fill="hold"/>
                                        <p:tgtEl>
                                          <p:spTgt spid="2754"/>
                                        </p:tgtEl>
                                        <p:attrNameLst>
                                          <p:attrName>ppt_x</p:attrName>
                                        </p:attrNameLst>
                                      </p:cBhvr>
                                      <p:tavLst>
                                        <p:tav tm="0">
                                          <p:val>
                                            <p:strVal val="#ppt_x"/>
                                          </p:val>
                                        </p:tav>
                                        <p:tav tm="100000">
                                          <p:val>
                                            <p:strVal val="#ppt_x"/>
                                          </p:val>
                                        </p:tav>
                                      </p:tavLst>
                                    </p:anim>
                                    <p:anim calcmode="lin" valueType="num">
                                      <p:cBhvr>
                                        <p:cTn id="334" dur="1000" fill="hold"/>
                                        <p:tgtEl>
                                          <p:spTgt spid="2754"/>
                                        </p:tgtEl>
                                        <p:attrNameLst>
                                          <p:attrName>ppt_y</p:attrName>
                                        </p:attrNameLst>
                                      </p:cBhvr>
                                      <p:tavLst>
                                        <p:tav tm="0">
                                          <p:val>
                                            <p:strVal val="#ppt_y+.1"/>
                                          </p:val>
                                        </p:tav>
                                        <p:tav tm="100000">
                                          <p:val>
                                            <p:strVal val="#ppt_y"/>
                                          </p:val>
                                        </p:tav>
                                      </p:tavLst>
                                    </p:anim>
                                  </p:childTnLst>
                                </p:cTn>
                              </p:par>
                              <p:par>
                                <p:cTn id="335" presetID="42" presetClass="entr" presetSubtype="0" fill="hold" grpId="0" nodeType="withEffect">
                                  <p:stCondLst>
                                    <p:cond delay="0"/>
                                  </p:stCondLst>
                                  <p:childTnLst>
                                    <p:set>
                                      <p:cBhvr>
                                        <p:cTn id="336" dur="1" fill="hold">
                                          <p:stCondLst>
                                            <p:cond delay="0"/>
                                          </p:stCondLst>
                                        </p:cTn>
                                        <p:tgtEl>
                                          <p:spTgt spid="2755"/>
                                        </p:tgtEl>
                                        <p:attrNameLst>
                                          <p:attrName>style.visibility</p:attrName>
                                        </p:attrNameLst>
                                      </p:cBhvr>
                                      <p:to>
                                        <p:strVal val="visible"/>
                                      </p:to>
                                    </p:set>
                                    <p:animEffect transition="in" filter="fade">
                                      <p:cBhvr>
                                        <p:cTn id="337" dur="1000"/>
                                        <p:tgtEl>
                                          <p:spTgt spid="2755"/>
                                        </p:tgtEl>
                                      </p:cBhvr>
                                    </p:animEffect>
                                    <p:anim calcmode="lin" valueType="num">
                                      <p:cBhvr>
                                        <p:cTn id="338" dur="1000" fill="hold"/>
                                        <p:tgtEl>
                                          <p:spTgt spid="2755"/>
                                        </p:tgtEl>
                                        <p:attrNameLst>
                                          <p:attrName>ppt_x</p:attrName>
                                        </p:attrNameLst>
                                      </p:cBhvr>
                                      <p:tavLst>
                                        <p:tav tm="0">
                                          <p:val>
                                            <p:strVal val="#ppt_x"/>
                                          </p:val>
                                        </p:tav>
                                        <p:tav tm="100000">
                                          <p:val>
                                            <p:strVal val="#ppt_x"/>
                                          </p:val>
                                        </p:tav>
                                      </p:tavLst>
                                    </p:anim>
                                    <p:anim calcmode="lin" valueType="num">
                                      <p:cBhvr>
                                        <p:cTn id="339" dur="1000" fill="hold"/>
                                        <p:tgtEl>
                                          <p:spTgt spid="2755"/>
                                        </p:tgtEl>
                                        <p:attrNameLst>
                                          <p:attrName>ppt_y</p:attrName>
                                        </p:attrNameLst>
                                      </p:cBhvr>
                                      <p:tavLst>
                                        <p:tav tm="0">
                                          <p:val>
                                            <p:strVal val="#ppt_y+.1"/>
                                          </p:val>
                                        </p:tav>
                                        <p:tav tm="100000">
                                          <p:val>
                                            <p:strVal val="#ppt_y"/>
                                          </p:val>
                                        </p:tav>
                                      </p:tavLst>
                                    </p:anim>
                                  </p:childTnLst>
                                </p:cTn>
                              </p:par>
                              <p:par>
                                <p:cTn id="340" presetID="42" presetClass="entr" presetSubtype="0" fill="hold" grpId="0" nodeType="withEffect">
                                  <p:stCondLst>
                                    <p:cond delay="0"/>
                                  </p:stCondLst>
                                  <p:childTnLst>
                                    <p:set>
                                      <p:cBhvr>
                                        <p:cTn id="341" dur="1" fill="hold">
                                          <p:stCondLst>
                                            <p:cond delay="0"/>
                                          </p:stCondLst>
                                        </p:cTn>
                                        <p:tgtEl>
                                          <p:spTgt spid="2756"/>
                                        </p:tgtEl>
                                        <p:attrNameLst>
                                          <p:attrName>style.visibility</p:attrName>
                                        </p:attrNameLst>
                                      </p:cBhvr>
                                      <p:to>
                                        <p:strVal val="visible"/>
                                      </p:to>
                                    </p:set>
                                    <p:animEffect transition="in" filter="fade">
                                      <p:cBhvr>
                                        <p:cTn id="342" dur="1000"/>
                                        <p:tgtEl>
                                          <p:spTgt spid="2756"/>
                                        </p:tgtEl>
                                      </p:cBhvr>
                                    </p:animEffect>
                                    <p:anim calcmode="lin" valueType="num">
                                      <p:cBhvr>
                                        <p:cTn id="343" dur="1000" fill="hold"/>
                                        <p:tgtEl>
                                          <p:spTgt spid="2756"/>
                                        </p:tgtEl>
                                        <p:attrNameLst>
                                          <p:attrName>ppt_x</p:attrName>
                                        </p:attrNameLst>
                                      </p:cBhvr>
                                      <p:tavLst>
                                        <p:tav tm="0">
                                          <p:val>
                                            <p:strVal val="#ppt_x"/>
                                          </p:val>
                                        </p:tav>
                                        <p:tav tm="100000">
                                          <p:val>
                                            <p:strVal val="#ppt_x"/>
                                          </p:val>
                                        </p:tav>
                                      </p:tavLst>
                                    </p:anim>
                                    <p:anim calcmode="lin" valueType="num">
                                      <p:cBhvr>
                                        <p:cTn id="344" dur="1000" fill="hold"/>
                                        <p:tgtEl>
                                          <p:spTgt spid="2756"/>
                                        </p:tgtEl>
                                        <p:attrNameLst>
                                          <p:attrName>ppt_y</p:attrName>
                                        </p:attrNameLst>
                                      </p:cBhvr>
                                      <p:tavLst>
                                        <p:tav tm="0">
                                          <p:val>
                                            <p:strVal val="#ppt_y+.1"/>
                                          </p:val>
                                        </p:tav>
                                        <p:tav tm="100000">
                                          <p:val>
                                            <p:strVal val="#ppt_y"/>
                                          </p:val>
                                        </p:tav>
                                      </p:tavLst>
                                    </p:anim>
                                  </p:childTnLst>
                                </p:cTn>
                              </p:par>
                              <p:par>
                                <p:cTn id="345" presetID="42" presetClass="entr" presetSubtype="0" fill="hold" grpId="0" nodeType="withEffect">
                                  <p:stCondLst>
                                    <p:cond delay="0"/>
                                  </p:stCondLst>
                                  <p:childTnLst>
                                    <p:set>
                                      <p:cBhvr>
                                        <p:cTn id="346" dur="1" fill="hold">
                                          <p:stCondLst>
                                            <p:cond delay="0"/>
                                          </p:stCondLst>
                                        </p:cTn>
                                        <p:tgtEl>
                                          <p:spTgt spid="2757"/>
                                        </p:tgtEl>
                                        <p:attrNameLst>
                                          <p:attrName>style.visibility</p:attrName>
                                        </p:attrNameLst>
                                      </p:cBhvr>
                                      <p:to>
                                        <p:strVal val="visible"/>
                                      </p:to>
                                    </p:set>
                                    <p:animEffect transition="in" filter="fade">
                                      <p:cBhvr>
                                        <p:cTn id="347" dur="1000"/>
                                        <p:tgtEl>
                                          <p:spTgt spid="2757"/>
                                        </p:tgtEl>
                                      </p:cBhvr>
                                    </p:animEffect>
                                    <p:anim calcmode="lin" valueType="num">
                                      <p:cBhvr>
                                        <p:cTn id="348" dur="1000" fill="hold"/>
                                        <p:tgtEl>
                                          <p:spTgt spid="2757"/>
                                        </p:tgtEl>
                                        <p:attrNameLst>
                                          <p:attrName>ppt_x</p:attrName>
                                        </p:attrNameLst>
                                      </p:cBhvr>
                                      <p:tavLst>
                                        <p:tav tm="0">
                                          <p:val>
                                            <p:strVal val="#ppt_x"/>
                                          </p:val>
                                        </p:tav>
                                        <p:tav tm="100000">
                                          <p:val>
                                            <p:strVal val="#ppt_x"/>
                                          </p:val>
                                        </p:tav>
                                      </p:tavLst>
                                    </p:anim>
                                    <p:anim calcmode="lin" valueType="num">
                                      <p:cBhvr>
                                        <p:cTn id="349" dur="1000" fill="hold"/>
                                        <p:tgtEl>
                                          <p:spTgt spid="2757"/>
                                        </p:tgtEl>
                                        <p:attrNameLst>
                                          <p:attrName>ppt_y</p:attrName>
                                        </p:attrNameLst>
                                      </p:cBhvr>
                                      <p:tavLst>
                                        <p:tav tm="0">
                                          <p:val>
                                            <p:strVal val="#ppt_y+.1"/>
                                          </p:val>
                                        </p:tav>
                                        <p:tav tm="100000">
                                          <p:val>
                                            <p:strVal val="#ppt_y"/>
                                          </p:val>
                                        </p:tav>
                                      </p:tavLst>
                                    </p:anim>
                                  </p:childTnLst>
                                </p:cTn>
                              </p:par>
                              <p:par>
                                <p:cTn id="350" presetID="42" presetClass="entr" presetSubtype="0" fill="hold" grpId="0" nodeType="withEffect">
                                  <p:stCondLst>
                                    <p:cond delay="0"/>
                                  </p:stCondLst>
                                  <p:childTnLst>
                                    <p:set>
                                      <p:cBhvr>
                                        <p:cTn id="351" dur="1" fill="hold">
                                          <p:stCondLst>
                                            <p:cond delay="0"/>
                                          </p:stCondLst>
                                        </p:cTn>
                                        <p:tgtEl>
                                          <p:spTgt spid="2758"/>
                                        </p:tgtEl>
                                        <p:attrNameLst>
                                          <p:attrName>style.visibility</p:attrName>
                                        </p:attrNameLst>
                                      </p:cBhvr>
                                      <p:to>
                                        <p:strVal val="visible"/>
                                      </p:to>
                                    </p:set>
                                    <p:animEffect transition="in" filter="fade">
                                      <p:cBhvr>
                                        <p:cTn id="352" dur="1000"/>
                                        <p:tgtEl>
                                          <p:spTgt spid="2758"/>
                                        </p:tgtEl>
                                      </p:cBhvr>
                                    </p:animEffect>
                                    <p:anim calcmode="lin" valueType="num">
                                      <p:cBhvr>
                                        <p:cTn id="353" dur="1000" fill="hold"/>
                                        <p:tgtEl>
                                          <p:spTgt spid="2758"/>
                                        </p:tgtEl>
                                        <p:attrNameLst>
                                          <p:attrName>ppt_x</p:attrName>
                                        </p:attrNameLst>
                                      </p:cBhvr>
                                      <p:tavLst>
                                        <p:tav tm="0">
                                          <p:val>
                                            <p:strVal val="#ppt_x"/>
                                          </p:val>
                                        </p:tav>
                                        <p:tav tm="100000">
                                          <p:val>
                                            <p:strVal val="#ppt_x"/>
                                          </p:val>
                                        </p:tav>
                                      </p:tavLst>
                                    </p:anim>
                                    <p:anim calcmode="lin" valueType="num">
                                      <p:cBhvr>
                                        <p:cTn id="354" dur="1000" fill="hold"/>
                                        <p:tgtEl>
                                          <p:spTgt spid="2758"/>
                                        </p:tgtEl>
                                        <p:attrNameLst>
                                          <p:attrName>ppt_y</p:attrName>
                                        </p:attrNameLst>
                                      </p:cBhvr>
                                      <p:tavLst>
                                        <p:tav tm="0">
                                          <p:val>
                                            <p:strVal val="#ppt_y+.1"/>
                                          </p:val>
                                        </p:tav>
                                        <p:tav tm="100000">
                                          <p:val>
                                            <p:strVal val="#ppt_y"/>
                                          </p:val>
                                        </p:tav>
                                      </p:tavLst>
                                    </p:anim>
                                  </p:childTnLst>
                                </p:cTn>
                              </p:par>
                              <p:par>
                                <p:cTn id="355" presetID="42" presetClass="entr" presetSubtype="0" fill="hold" grpId="0" nodeType="withEffect">
                                  <p:stCondLst>
                                    <p:cond delay="0"/>
                                  </p:stCondLst>
                                  <p:childTnLst>
                                    <p:set>
                                      <p:cBhvr>
                                        <p:cTn id="356" dur="1" fill="hold">
                                          <p:stCondLst>
                                            <p:cond delay="0"/>
                                          </p:stCondLst>
                                        </p:cTn>
                                        <p:tgtEl>
                                          <p:spTgt spid="2759"/>
                                        </p:tgtEl>
                                        <p:attrNameLst>
                                          <p:attrName>style.visibility</p:attrName>
                                        </p:attrNameLst>
                                      </p:cBhvr>
                                      <p:to>
                                        <p:strVal val="visible"/>
                                      </p:to>
                                    </p:set>
                                    <p:animEffect transition="in" filter="fade">
                                      <p:cBhvr>
                                        <p:cTn id="357" dur="1000"/>
                                        <p:tgtEl>
                                          <p:spTgt spid="2759"/>
                                        </p:tgtEl>
                                      </p:cBhvr>
                                    </p:animEffect>
                                    <p:anim calcmode="lin" valueType="num">
                                      <p:cBhvr>
                                        <p:cTn id="358" dur="1000" fill="hold"/>
                                        <p:tgtEl>
                                          <p:spTgt spid="2759"/>
                                        </p:tgtEl>
                                        <p:attrNameLst>
                                          <p:attrName>ppt_x</p:attrName>
                                        </p:attrNameLst>
                                      </p:cBhvr>
                                      <p:tavLst>
                                        <p:tav tm="0">
                                          <p:val>
                                            <p:strVal val="#ppt_x"/>
                                          </p:val>
                                        </p:tav>
                                        <p:tav tm="100000">
                                          <p:val>
                                            <p:strVal val="#ppt_x"/>
                                          </p:val>
                                        </p:tav>
                                      </p:tavLst>
                                    </p:anim>
                                    <p:anim calcmode="lin" valueType="num">
                                      <p:cBhvr>
                                        <p:cTn id="359" dur="1000" fill="hold"/>
                                        <p:tgtEl>
                                          <p:spTgt spid="2759"/>
                                        </p:tgtEl>
                                        <p:attrNameLst>
                                          <p:attrName>ppt_y</p:attrName>
                                        </p:attrNameLst>
                                      </p:cBhvr>
                                      <p:tavLst>
                                        <p:tav tm="0">
                                          <p:val>
                                            <p:strVal val="#ppt_y+.1"/>
                                          </p:val>
                                        </p:tav>
                                        <p:tav tm="100000">
                                          <p:val>
                                            <p:strVal val="#ppt_y"/>
                                          </p:val>
                                        </p:tav>
                                      </p:tavLst>
                                    </p:anim>
                                  </p:childTnLst>
                                </p:cTn>
                              </p:par>
                              <p:par>
                                <p:cTn id="360" presetID="42" presetClass="entr" presetSubtype="0" fill="hold" grpId="0" nodeType="withEffect">
                                  <p:stCondLst>
                                    <p:cond delay="0"/>
                                  </p:stCondLst>
                                  <p:childTnLst>
                                    <p:set>
                                      <p:cBhvr>
                                        <p:cTn id="361" dur="1" fill="hold">
                                          <p:stCondLst>
                                            <p:cond delay="0"/>
                                          </p:stCondLst>
                                        </p:cTn>
                                        <p:tgtEl>
                                          <p:spTgt spid="2760"/>
                                        </p:tgtEl>
                                        <p:attrNameLst>
                                          <p:attrName>style.visibility</p:attrName>
                                        </p:attrNameLst>
                                      </p:cBhvr>
                                      <p:to>
                                        <p:strVal val="visible"/>
                                      </p:to>
                                    </p:set>
                                    <p:animEffect transition="in" filter="fade">
                                      <p:cBhvr>
                                        <p:cTn id="362" dur="1000"/>
                                        <p:tgtEl>
                                          <p:spTgt spid="2760"/>
                                        </p:tgtEl>
                                      </p:cBhvr>
                                    </p:animEffect>
                                    <p:anim calcmode="lin" valueType="num">
                                      <p:cBhvr>
                                        <p:cTn id="363" dur="1000" fill="hold"/>
                                        <p:tgtEl>
                                          <p:spTgt spid="2760"/>
                                        </p:tgtEl>
                                        <p:attrNameLst>
                                          <p:attrName>ppt_x</p:attrName>
                                        </p:attrNameLst>
                                      </p:cBhvr>
                                      <p:tavLst>
                                        <p:tav tm="0">
                                          <p:val>
                                            <p:strVal val="#ppt_x"/>
                                          </p:val>
                                        </p:tav>
                                        <p:tav tm="100000">
                                          <p:val>
                                            <p:strVal val="#ppt_x"/>
                                          </p:val>
                                        </p:tav>
                                      </p:tavLst>
                                    </p:anim>
                                    <p:anim calcmode="lin" valueType="num">
                                      <p:cBhvr>
                                        <p:cTn id="364" dur="1000" fill="hold"/>
                                        <p:tgtEl>
                                          <p:spTgt spid="2760"/>
                                        </p:tgtEl>
                                        <p:attrNameLst>
                                          <p:attrName>ppt_y</p:attrName>
                                        </p:attrNameLst>
                                      </p:cBhvr>
                                      <p:tavLst>
                                        <p:tav tm="0">
                                          <p:val>
                                            <p:strVal val="#ppt_y+.1"/>
                                          </p:val>
                                        </p:tav>
                                        <p:tav tm="100000">
                                          <p:val>
                                            <p:strVal val="#ppt_y"/>
                                          </p:val>
                                        </p:tav>
                                      </p:tavLst>
                                    </p:anim>
                                  </p:childTnLst>
                                </p:cTn>
                              </p:par>
                              <p:par>
                                <p:cTn id="365" presetID="42" presetClass="entr" presetSubtype="0" fill="hold" grpId="0" nodeType="withEffect">
                                  <p:stCondLst>
                                    <p:cond delay="0"/>
                                  </p:stCondLst>
                                  <p:childTnLst>
                                    <p:set>
                                      <p:cBhvr>
                                        <p:cTn id="366" dur="1" fill="hold">
                                          <p:stCondLst>
                                            <p:cond delay="0"/>
                                          </p:stCondLst>
                                        </p:cTn>
                                        <p:tgtEl>
                                          <p:spTgt spid="2761"/>
                                        </p:tgtEl>
                                        <p:attrNameLst>
                                          <p:attrName>style.visibility</p:attrName>
                                        </p:attrNameLst>
                                      </p:cBhvr>
                                      <p:to>
                                        <p:strVal val="visible"/>
                                      </p:to>
                                    </p:set>
                                    <p:animEffect transition="in" filter="fade">
                                      <p:cBhvr>
                                        <p:cTn id="367" dur="1000"/>
                                        <p:tgtEl>
                                          <p:spTgt spid="2761"/>
                                        </p:tgtEl>
                                      </p:cBhvr>
                                    </p:animEffect>
                                    <p:anim calcmode="lin" valueType="num">
                                      <p:cBhvr>
                                        <p:cTn id="368" dur="1000" fill="hold"/>
                                        <p:tgtEl>
                                          <p:spTgt spid="2761"/>
                                        </p:tgtEl>
                                        <p:attrNameLst>
                                          <p:attrName>ppt_x</p:attrName>
                                        </p:attrNameLst>
                                      </p:cBhvr>
                                      <p:tavLst>
                                        <p:tav tm="0">
                                          <p:val>
                                            <p:strVal val="#ppt_x"/>
                                          </p:val>
                                        </p:tav>
                                        <p:tav tm="100000">
                                          <p:val>
                                            <p:strVal val="#ppt_x"/>
                                          </p:val>
                                        </p:tav>
                                      </p:tavLst>
                                    </p:anim>
                                    <p:anim calcmode="lin" valueType="num">
                                      <p:cBhvr>
                                        <p:cTn id="369" dur="1000" fill="hold"/>
                                        <p:tgtEl>
                                          <p:spTgt spid="2761"/>
                                        </p:tgtEl>
                                        <p:attrNameLst>
                                          <p:attrName>ppt_y</p:attrName>
                                        </p:attrNameLst>
                                      </p:cBhvr>
                                      <p:tavLst>
                                        <p:tav tm="0">
                                          <p:val>
                                            <p:strVal val="#ppt_y+.1"/>
                                          </p:val>
                                        </p:tav>
                                        <p:tav tm="100000">
                                          <p:val>
                                            <p:strVal val="#ppt_y"/>
                                          </p:val>
                                        </p:tav>
                                      </p:tavLst>
                                    </p:anim>
                                  </p:childTnLst>
                                </p:cTn>
                              </p:par>
                              <p:par>
                                <p:cTn id="370" presetID="42" presetClass="entr" presetSubtype="0" fill="hold" grpId="0" nodeType="withEffect">
                                  <p:stCondLst>
                                    <p:cond delay="0"/>
                                  </p:stCondLst>
                                  <p:childTnLst>
                                    <p:set>
                                      <p:cBhvr>
                                        <p:cTn id="371" dur="1" fill="hold">
                                          <p:stCondLst>
                                            <p:cond delay="0"/>
                                          </p:stCondLst>
                                        </p:cTn>
                                        <p:tgtEl>
                                          <p:spTgt spid="2762"/>
                                        </p:tgtEl>
                                        <p:attrNameLst>
                                          <p:attrName>style.visibility</p:attrName>
                                        </p:attrNameLst>
                                      </p:cBhvr>
                                      <p:to>
                                        <p:strVal val="visible"/>
                                      </p:to>
                                    </p:set>
                                    <p:animEffect transition="in" filter="fade">
                                      <p:cBhvr>
                                        <p:cTn id="372" dur="1000"/>
                                        <p:tgtEl>
                                          <p:spTgt spid="2762"/>
                                        </p:tgtEl>
                                      </p:cBhvr>
                                    </p:animEffect>
                                    <p:anim calcmode="lin" valueType="num">
                                      <p:cBhvr>
                                        <p:cTn id="373" dur="1000" fill="hold"/>
                                        <p:tgtEl>
                                          <p:spTgt spid="2762"/>
                                        </p:tgtEl>
                                        <p:attrNameLst>
                                          <p:attrName>ppt_x</p:attrName>
                                        </p:attrNameLst>
                                      </p:cBhvr>
                                      <p:tavLst>
                                        <p:tav tm="0">
                                          <p:val>
                                            <p:strVal val="#ppt_x"/>
                                          </p:val>
                                        </p:tav>
                                        <p:tav tm="100000">
                                          <p:val>
                                            <p:strVal val="#ppt_x"/>
                                          </p:val>
                                        </p:tav>
                                      </p:tavLst>
                                    </p:anim>
                                    <p:anim calcmode="lin" valueType="num">
                                      <p:cBhvr>
                                        <p:cTn id="374" dur="1000" fill="hold"/>
                                        <p:tgtEl>
                                          <p:spTgt spid="2762"/>
                                        </p:tgtEl>
                                        <p:attrNameLst>
                                          <p:attrName>ppt_y</p:attrName>
                                        </p:attrNameLst>
                                      </p:cBhvr>
                                      <p:tavLst>
                                        <p:tav tm="0">
                                          <p:val>
                                            <p:strVal val="#ppt_y+.1"/>
                                          </p:val>
                                        </p:tav>
                                        <p:tav tm="100000">
                                          <p:val>
                                            <p:strVal val="#ppt_y"/>
                                          </p:val>
                                        </p:tav>
                                      </p:tavLst>
                                    </p:anim>
                                  </p:childTnLst>
                                </p:cTn>
                              </p:par>
                              <p:par>
                                <p:cTn id="375" presetID="42" presetClass="entr" presetSubtype="0" fill="hold" grpId="0" nodeType="withEffect">
                                  <p:stCondLst>
                                    <p:cond delay="0"/>
                                  </p:stCondLst>
                                  <p:childTnLst>
                                    <p:set>
                                      <p:cBhvr>
                                        <p:cTn id="376" dur="1" fill="hold">
                                          <p:stCondLst>
                                            <p:cond delay="0"/>
                                          </p:stCondLst>
                                        </p:cTn>
                                        <p:tgtEl>
                                          <p:spTgt spid="2763"/>
                                        </p:tgtEl>
                                        <p:attrNameLst>
                                          <p:attrName>style.visibility</p:attrName>
                                        </p:attrNameLst>
                                      </p:cBhvr>
                                      <p:to>
                                        <p:strVal val="visible"/>
                                      </p:to>
                                    </p:set>
                                    <p:animEffect transition="in" filter="fade">
                                      <p:cBhvr>
                                        <p:cTn id="377" dur="1000"/>
                                        <p:tgtEl>
                                          <p:spTgt spid="2763"/>
                                        </p:tgtEl>
                                      </p:cBhvr>
                                    </p:animEffect>
                                    <p:anim calcmode="lin" valueType="num">
                                      <p:cBhvr>
                                        <p:cTn id="378" dur="1000" fill="hold"/>
                                        <p:tgtEl>
                                          <p:spTgt spid="2763"/>
                                        </p:tgtEl>
                                        <p:attrNameLst>
                                          <p:attrName>ppt_x</p:attrName>
                                        </p:attrNameLst>
                                      </p:cBhvr>
                                      <p:tavLst>
                                        <p:tav tm="0">
                                          <p:val>
                                            <p:strVal val="#ppt_x"/>
                                          </p:val>
                                        </p:tav>
                                        <p:tav tm="100000">
                                          <p:val>
                                            <p:strVal val="#ppt_x"/>
                                          </p:val>
                                        </p:tav>
                                      </p:tavLst>
                                    </p:anim>
                                    <p:anim calcmode="lin" valueType="num">
                                      <p:cBhvr>
                                        <p:cTn id="379" dur="1000" fill="hold"/>
                                        <p:tgtEl>
                                          <p:spTgt spid="2763"/>
                                        </p:tgtEl>
                                        <p:attrNameLst>
                                          <p:attrName>ppt_y</p:attrName>
                                        </p:attrNameLst>
                                      </p:cBhvr>
                                      <p:tavLst>
                                        <p:tav tm="0">
                                          <p:val>
                                            <p:strVal val="#ppt_y+.1"/>
                                          </p:val>
                                        </p:tav>
                                        <p:tav tm="100000">
                                          <p:val>
                                            <p:strVal val="#ppt_y"/>
                                          </p:val>
                                        </p:tav>
                                      </p:tavLst>
                                    </p:anim>
                                  </p:childTnLst>
                                </p:cTn>
                              </p:par>
                              <p:par>
                                <p:cTn id="380" presetID="42" presetClass="entr" presetSubtype="0" fill="hold" grpId="0" nodeType="withEffect">
                                  <p:stCondLst>
                                    <p:cond delay="0"/>
                                  </p:stCondLst>
                                  <p:childTnLst>
                                    <p:set>
                                      <p:cBhvr>
                                        <p:cTn id="381" dur="1" fill="hold">
                                          <p:stCondLst>
                                            <p:cond delay="0"/>
                                          </p:stCondLst>
                                        </p:cTn>
                                        <p:tgtEl>
                                          <p:spTgt spid="2764"/>
                                        </p:tgtEl>
                                        <p:attrNameLst>
                                          <p:attrName>style.visibility</p:attrName>
                                        </p:attrNameLst>
                                      </p:cBhvr>
                                      <p:to>
                                        <p:strVal val="visible"/>
                                      </p:to>
                                    </p:set>
                                    <p:animEffect transition="in" filter="fade">
                                      <p:cBhvr>
                                        <p:cTn id="382" dur="1000"/>
                                        <p:tgtEl>
                                          <p:spTgt spid="2764"/>
                                        </p:tgtEl>
                                      </p:cBhvr>
                                    </p:animEffect>
                                    <p:anim calcmode="lin" valueType="num">
                                      <p:cBhvr>
                                        <p:cTn id="383" dur="1000" fill="hold"/>
                                        <p:tgtEl>
                                          <p:spTgt spid="2764"/>
                                        </p:tgtEl>
                                        <p:attrNameLst>
                                          <p:attrName>ppt_x</p:attrName>
                                        </p:attrNameLst>
                                      </p:cBhvr>
                                      <p:tavLst>
                                        <p:tav tm="0">
                                          <p:val>
                                            <p:strVal val="#ppt_x"/>
                                          </p:val>
                                        </p:tav>
                                        <p:tav tm="100000">
                                          <p:val>
                                            <p:strVal val="#ppt_x"/>
                                          </p:val>
                                        </p:tav>
                                      </p:tavLst>
                                    </p:anim>
                                    <p:anim calcmode="lin" valueType="num">
                                      <p:cBhvr>
                                        <p:cTn id="384" dur="1000" fill="hold"/>
                                        <p:tgtEl>
                                          <p:spTgt spid="2764"/>
                                        </p:tgtEl>
                                        <p:attrNameLst>
                                          <p:attrName>ppt_y</p:attrName>
                                        </p:attrNameLst>
                                      </p:cBhvr>
                                      <p:tavLst>
                                        <p:tav tm="0">
                                          <p:val>
                                            <p:strVal val="#ppt_y+.1"/>
                                          </p:val>
                                        </p:tav>
                                        <p:tav tm="100000">
                                          <p:val>
                                            <p:strVal val="#ppt_y"/>
                                          </p:val>
                                        </p:tav>
                                      </p:tavLst>
                                    </p:anim>
                                  </p:childTnLst>
                                </p:cTn>
                              </p:par>
                              <p:par>
                                <p:cTn id="385" presetID="42" presetClass="entr" presetSubtype="0" fill="hold" grpId="0" nodeType="withEffect">
                                  <p:stCondLst>
                                    <p:cond delay="0"/>
                                  </p:stCondLst>
                                  <p:childTnLst>
                                    <p:set>
                                      <p:cBhvr>
                                        <p:cTn id="386" dur="1" fill="hold">
                                          <p:stCondLst>
                                            <p:cond delay="0"/>
                                          </p:stCondLst>
                                        </p:cTn>
                                        <p:tgtEl>
                                          <p:spTgt spid="2765"/>
                                        </p:tgtEl>
                                        <p:attrNameLst>
                                          <p:attrName>style.visibility</p:attrName>
                                        </p:attrNameLst>
                                      </p:cBhvr>
                                      <p:to>
                                        <p:strVal val="visible"/>
                                      </p:to>
                                    </p:set>
                                    <p:animEffect transition="in" filter="fade">
                                      <p:cBhvr>
                                        <p:cTn id="387" dur="1000"/>
                                        <p:tgtEl>
                                          <p:spTgt spid="2765"/>
                                        </p:tgtEl>
                                      </p:cBhvr>
                                    </p:animEffect>
                                    <p:anim calcmode="lin" valueType="num">
                                      <p:cBhvr>
                                        <p:cTn id="388" dur="1000" fill="hold"/>
                                        <p:tgtEl>
                                          <p:spTgt spid="2765"/>
                                        </p:tgtEl>
                                        <p:attrNameLst>
                                          <p:attrName>ppt_x</p:attrName>
                                        </p:attrNameLst>
                                      </p:cBhvr>
                                      <p:tavLst>
                                        <p:tav tm="0">
                                          <p:val>
                                            <p:strVal val="#ppt_x"/>
                                          </p:val>
                                        </p:tav>
                                        <p:tav tm="100000">
                                          <p:val>
                                            <p:strVal val="#ppt_x"/>
                                          </p:val>
                                        </p:tav>
                                      </p:tavLst>
                                    </p:anim>
                                    <p:anim calcmode="lin" valueType="num">
                                      <p:cBhvr>
                                        <p:cTn id="389" dur="1000" fill="hold"/>
                                        <p:tgtEl>
                                          <p:spTgt spid="2765"/>
                                        </p:tgtEl>
                                        <p:attrNameLst>
                                          <p:attrName>ppt_y</p:attrName>
                                        </p:attrNameLst>
                                      </p:cBhvr>
                                      <p:tavLst>
                                        <p:tav tm="0">
                                          <p:val>
                                            <p:strVal val="#ppt_y+.1"/>
                                          </p:val>
                                        </p:tav>
                                        <p:tav tm="100000">
                                          <p:val>
                                            <p:strVal val="#ppt_y"/>
                                          </p:val>
                                        </p:tav>
                                      </p:tavLst>
                                    </p:anim>
                                  </p:childTnLst>
                                </p:cTn>
                              </p:par>
                              <p:par>
                                <p:cTn id="390" presetID="42" presetClass="entr" presetSubtype="0" fill="hold" grpId="0" nodeType="withEffect">
                                  <p:stCondLst>
                                    <p:cond delay="0"/>
                                  </p:stCondLst>
                                  <p:childTnLst>
                                    <p:set>
                                      <p:cBhvr>
                                        <p:cTn id="391" dur="1" fill="hold">
                                          <p:stCondLst>
                                            <p:cond delay="0"/>
                                          </p:stCondLst>
                                        </p:cTn>
                                        <p:tgtEl>
                                          <p:spTgt spid="2766"/>
                                        </p:tgtEl>
                                        <p:attrNameLst>
                                          <p:attrName>style.visibility</p:attrName>
                                        </p:attrNameLst>
                                      </p:cBhvr>
                                      <p:to>
                                        <p:strVal val="visible"/>
                                      </p:to>
                                    </p:set>
                                    <p:animEffect transition="in" filter="fade">
                                      <p:cBhvr>
                                        <p:cTn id="392" dur="1000"/>
                                        <p:tgtEl>
                                          <p:spTgt spid="2766"/>
                                        </p:tgtEl>
                                      </p:cBhvr>
                                    </p:animEffect>
                                    <p:anim calcmode="lin" valueType="num">
                                      <p:cBhvr>
                                        <p:cTn id="393" dur="1000" fill="hold"/>
                                        <p:tgtEl>
                                          <p:spTgt spid="2766"/>
                                        </p:tgtEl>
                                        <p:attrNameLst>
                                          <p:attrName>ppt_x</p:attrName>
                                        </p:attrNameLst>
                                      </p:cBhvr>
                                      <p:tavLst>
                                        <p:tav tm="0">
                                          <p:val>
                                            <p:strVal val="#ppt_x"/>
                                          </p:val>
                                        </p:tav>
                                        <p:tav tm="100000">
                                          <p:val>
                                            <p:strVal val="#ppt_x"/>
                                          </p:val>
                                        </p:tav>
                                      </p:tavLst>
                                    </p:anim>
                                    <p:anim calcmode="lin" valueType="num">
                                      <p:cBhvr>
                                        <p:cTn id="394" dur="1000" fill="hold"/>
                                        <p:tgtEl>
                                          <p:spTgt spid="2766"/>
                                        </p:tgtEl>
                                        <p:attrNameLst>
                                          <p:attrName>ppt_y</p:attrName>
                                        </p:attrNameLst>
                                      </p:cBhvr>
                                      <p:tavLst>
                                        <p:tav tm="0">
                                          <p:val>
                                            <p:strVal val="#ppt_y+.1"/>
                                          </p:val>
                                        </p:tav>
                                        <p:tav tm="100000">
                                          <p:val>
                                            <p:strVal val="#ppt_y"/>
                                          </p:val>
                                        </p:tav>
                                      </p:tavLst>
                                    </p:anim>
                                  </p:childTnLst>
                                </p:cTn>
                              </p:par>
                              <p:par>
                                <p:cTn id="395" presetID="42" presetClass="entr" presetSubtype="0" fill="hold" grpId="0" nodeType="withEffect">
                                  <p:stCondLst>
                                    <p:cond delay="0"/>
                                  </p:stCondLst>
                                  <p:childTnLst>
                                    <p:set>
                                      <p:cBhvr>
                                        <p:cTn id="396" dur="1" fill="hold">
                                          <p:stCondLst>
                                            <p:cond delay="0"/>
                                          </p:stCondLst>
                                        </p:cTn>
                                        <p:tgtEl>
                                          <p:spTgt spid="2767"/>
                                        </p:tgtEl>
                                        <p:attrNameLst>
                                          <p:attrName>style.visibility</p:attrName>
                                        </p:attrNameLst>
                                      </p:cBhvr>
                                      <p:to>
                                        <p:strVal val="visible"/>
                                      </p:to>
                                    </p:set>
                                    <p:animEffect transition="in" filter="fade">
                                      <p:cBhvr>
                                        <p:cTn id="397" dur="1000"/>
                                        <p:tgtEl>
                                          <p:spTgt spid="2767"/>
                                        </p:tgtEl>
                                      </p:cBhvr>
                                    </p:animEffect>
                                    <p:anim calcmode="lin" valueType="num">
                                      <p:cBhvr>
                                        <p:cTn id="398" dur="1000" fill="hold"/>
                                        <p:tgtEl>
                                          <p:spTgt spid="2767"/>
                                        </p:tgtEl>
                                        <p:attrNameLst>
                                          <p:attrName>ppt_x</p:attrName>
                                        </p:attrNameLst>
                                      </p:cBhvr>
                                      <p:tavLst>
                                        <p:tav tm="0">
                                          <p:val>
                                            <p:strVal val="#ppt_x"/>
                                          </p:val>
                                        </p:tav>
                                        <p:tav tm="100000">
                                          <p:val>
                                            <p:strVal val="#ppt_x"/>
                                          </p:val>
                                        </p:tav>
                                      </p:tavLst>
                                    </p:anim>
                                    <p:anim calcmode="lin" valueType="num">
                                      <p:cBhvr>
                                        <p:cTn id="399" dur="1000" fill="hold"/>
                                        <p:tgtEl>
                                          <p:spTgt spid="2767"/>
                                        </p:tgtEl>
                                        <p:attrNameLst>
                                          <p:attrName>ppt_y</p:attrName>
                                        </p:attrNameLst>
                                      </p:cBhvr>
                                      <p:tavLst>
                                        <p:tav tm="0">
                                          <p:val>
                                            <p:strVal val="#ppt_y+.1"/>
                                          </p:val>
                                        </p:tav>
                                        <p:tav tm="100000">
                                          <p:val>
                                            <p:strVal val="#ppt_y"/>
                                          </p:val>
                                        </p:tav>
                                      </p:tavLst>
                                    </p:anim>
                                  </p:childTnLst>
                                </p:cTn>
                              </p:par>
                              <p:par>
                                <p:cTn id="400" presetID="42" presetClass="entr" presetSubtype="0" fill="hold" grpId="0" nodeType="withEffect">
                                  <p:stCondLst>
                                    <p:cond delay="0"/>
                                  </p:stCondLst>
                                  <p:childTnLst>
                                    <p:set>
                                      <p:cBhvr>
                                        <p:cTn id="401" dur="1" fill="hold">
                                          <p:stCondLst>
                                            <p:cond delay="0"/>
                                          </p:stCondLst>
                                        </p:cTn>
                                        <p:tgtEl>
                                          <p:spTgt spid="2768"/>
                                        </p:tgtEl>
                                        <p:attrNameLst>
                                          <p:attrName>style.visibility</p:attrName>
                                        </p:attrNameLst>
                                      </p:cBhvr>
                                      <p:to>
                                        <p:strVal val="visible"/>
                                      </p:to>
                                    </p:set>
                                    <p:animEffect transition="in" filter="fade">
                                      <p:cBhvr>
                                        <p:cTn id="402" dur="1000"/>
                                        <p:tgtEl>
                                          <p:spTgt spid="2768"/>
                                        </p:tgtEl>
                                      </p:cBhvr>
                                    </p:animEffect>
                                    <p:anim calcmode="lin" valueType="num">
                                      <p:cBhvr>
                                        <p:cTn id="403" dur="1000" fill="hold"/>
                                        <p:tgtEl>
                                          <p:spTgt spid="2768"/>
                                        </p:tgtEl>
                                        <p:attrNameLst>
                                          <p:attrName>ppt_x</p:attrName>
                                        </p:attrNameLst>
                                      </p:cBhvr>
                                      <p:tavLst>
                                        <p:tav tm="0">
                                          <p:val>
                                            <p:strVal val="#ppt_x"/>
                                          </p:val>
                                        </p:tav>
                                        <p:tav tm="100000">
                                          <p:val>
                                            <p:strVal val="#ppt_x"/>
                                          </p:val>
                                        </p:tav>
                                      </p:tavLst>
                                    </p:anim>
                                    <p:anim calcmode="lin" valueType="num">
                                      <p:cBhvr>
                                        <p:cTn id="404" dur="1000" fill="hold"/>
                                        <p:tgtEl>
                                          <p:spTgt spid="2768"/>
                                        </p:tgtEl>
                                        <p:attrNameLst>
                                          <p:attrName>ppt_y</p:attrName>
                                        </p:attrNameLst>
                                      </p:cBhvr>
                                      <p:tavLst>
                                        <p:tav tm="0">
                                          <p:val>
                                            <p:strVal val="#ppt_y+.1"/>
                                          </p:val>
                                        </p:tav>
                                        <p:tav tm="100000">
                                          <p:val>
                                            <p:strVal val="#ppt_y"/>
                                          </p:val>
                                        </p:tav>
                                      </p:tavLst>
                                    </p:anim>
                                  </p:childTnLst>
                                </p:cTn>
                              </p:par>
                              <p:par>
                                <p:cTn id="405" presetID="42" presetClass="entr" presetSubtype="0" fill="hold" grpId="0" nodeType="withEffect">
                                  <p:stCondLst>
                                    <p:cond delay="0"/>
                                  </p:stCondLst>
                                  <p:childTnLst>
                                    <p:set>
                                      <p:cBhvr>
                                        <p:cTn id="406" dur="1" fill="hold">
                                          <p:stCondLst>
                                            <p:cond delay="0"/>
                                          </p:stCondLst>
                                        </p:cTn>
                                        <p:tgtEl>
                                          <p:spTgt spid="2769"/>
                                        </p:tgtEl>
                                        <p:attrNameLst>
                                          <p:attrName>style.visibility</p:attrName>
                                        </p:attrNameLst>
                                      </p:cBhvr>
                                      <p:to>
                                        <p:strVal val="visible"/>
                                      </p:to>
                                    </p:set>
                                    <p:animEffect transition="in" filter="fade">
                                      <p:cBhvr>
                                        <p:cTn id="407" dur="1000"/>
                                        <p:tgtEl>
                                          <p:spTgt spid="2769"/>
                                        </p:tgtEl>
                                      </p:cBhvr>
                                    </p:animEffect>
                                    <p:anim calcmode="lin" valueType="num">
                                      <p:cBhvr>
                                        <p:cTn id="408" dur="1000" fill="hold"/>
                                        <p:tgtEl>
                                          <p:spTgt spid="2769"/>
                                        </p:tgtEl>
                                        <p:attrNameLst>
                                          <p:attrName>ppt_x</p:attrName>
                                        </p:attrNameLst>
                                      </p:cBhvr>
                                      <p:tavLst>
                                        <p:tav tm="0">
                                          <p:val>
                                            <p:strVal val="#ppt_x"/>
                                          </p:val>
                                        </p:tav>
                                        <p:tav tm="100000">
                                          <p:val>
                                            <p:strVal val="#ppt_x"/>
                                          </p:val>
                                        </p:tav>
                                      </p:tavLst>
                                    </p:anim>
                                    <p:anim calcmode="lin" valueType="num">
                                      <p:cBhvr>
                                        <p:cTn id="409" dur="1000" fill="hold"/>
                                        <p:tgtEl>
                                          <p:spTgt spid="2769"/>
                                        </p:tgtEl>
                                        <p:attrNameLst>
                                          <p:attrName>ppt_y</p:attrName>
                                        </p:attrNameLst>
                                      </p:cBhvr>
                                      <p:tavLst>
                                        <p:tav tm="0">
                                          <p:val>
                                            <p:strVal val="#ppt_y+.1"/>
                                          </p:val>
                                        </p:tav>
                                        <p:tav tm="100000">
                                          <p:val>
                                            <p:strVal val="#ppt_y"/>
                                          </p:val>
                                        </p:tav>
                                      </p:tavLst>
                                    </p:anim>
                                  </p:childTnLst>
                                </p:cTn>
                              </p:par>
                              <p:par>
                                <p:cTn id="410" presetID="42" presetClass="entr" presetSubtype="0" fill="hold" grpId="0" nodeType="withEffect">
                                  <p:stCondLst>
                                    <p:cond delay="0"/>
                                  </p:stCondLst>
                                  <p:childTnLst>
                                    <p:set>
                                      <p:cBhvr>
                                        <p:cTn id="411" dur="1" fill="hold">
                                          <p:stCondLst>
                                            <p:cond delay="0"/>
                                          </p:stCondLst>
                                        </p:cTn>
                                        <p:tgtEl>
                                          <p:spTgt spid="2770"/>
                                        </p:tgtEl>
                                        <p:attrNameLst>
                                          <p:attrName>style.visibility</p:attrName>
                                        </p:attrNameLst>
                                      </p:cBhvr>
                                      <p:to>
                                        <p:strVal val="visible"/>
                                      </p:to>
                                    </p:set>
                                    <p:animEffect transition="in" filter="fade">
                                      <p:cBhvr>
                                        <p:cTn id="412" dur="1000"/>
                                        <p:tgtEl>
                                          <p:spTgt spid="2770"/>
                                        </p:tgtEl>
                                      </p:cBhvr>
                                    </p:animEffect>
                                    <p:anim calcmode="lin" valueType="num">
                                      <p:cBhvr>
                                        <p:cTn id="413" dur="1000" fill="hold"/>
                                        <p:tgtEl>
                                          <p:spTgt spid="2770"/>
                                        </p:tgtEl>
                                        <p:attrNameLst>
                                          <p:attrName>ppt_x</p:attrName>
                                        </p:attrNameLst>
                                      </p:cBhvr>
                                      <p:tavLst>
                                        <p:tav tm="0">
                                          <p:val>
                                            <p:strVal val="#ppt_x"/>
                                          </p:val>
                                        </p:tav>
                                        <p:tav tm="100000">
                                          <p:val>
                                            <p:strVal val="#ppt_x"/>
                                          </p:val>
                                        </p:tav>
                                      </p:tavLst>
                                    </p:anim>
                                    <p:anim calcmode="lin" valueType="num">
                                      <p:cBhvr>
                                        <p:cTn id="414" dur="1000" fill="hold"/>
                                        <p:tgtEl>
                                          <p:spTgt spid="2770"/>
                                        </p:tgtEl>
                                        <p:attrNameLst>
                                          <p:attrName>ppt_y</p:attrName>
                                        </p:attrNameLst>
                                      </p:cBhvr>
                                      <p:tavLst>
                                        <p:tav tm="0">
                                          <p:val>
                                            <p:strVal val="#ppt_y+.1"/>
                                          </p:val>
                                        </p:tav>
                                        <p:tav tm="100000">
                                          <p:val>
                                            <p:strVal val="#ppt_y"/>
                                          </p:val>
                                        </p:tav>
                                      </p:tavLst>
                                    </p:anim>
                                  </p:childTnLst>
                                </p:cTn>
                              </p:par>
                              <p:par>
                                <p:cTn id="415" presetID="42" presetClass="entr" presetSubtype="0" fill="hold" grpId="0" nodeType="withEffect">
                                  <p:stCondLst>
                                    <p:cond delay="0"/>
                                  </p:stCondLst>
                                  <p:childTnLst>
                                    <p:set>
                                      <p:cBhvr>
                                        <p:cTn id="416" dur="1" fill="hold">
                                          <p:stCondLst>
                                            <p:cond delay="0"/>
                                          </p:stCondLst>
                                        </p:cTn>
                                        <p:tgtEl>
                                          <p:spTgt spid="2771"/>
                                        </p:tgtEl>
                                        <p:attrNameLst>
                                          <p:attrName>style.visibility</p:attrName>
                                        </p:attrNameLst>
                                      </p:cBhvr>
                                      <p:to>
                                        <p:strVal val="visible"/>
                                      </p:to>
                                    </p:set>
                                    <p:animEffect transition="in" filter="fade">
                                      <p:cBhvr>
                                        <p:cTn id="417" dur="1000"/>
                                        <p:tgtEl>
                                          <p:spTgt spid="2771"/>
                                        </p:tgtEl>
                                      </p:cBhvr>
                                    </p:animEffect>
                                    <p:anim calcmode="lin" valueType="num">
                                      <p:cBhvr>
                                        <p:cTn id="418" dur="1000" fill="hold"/>
                                        <p:tgtEl>
                                          <p:spTgt spid="2771"/>
                                        </p:tgtEl>
                                        <p:attrNameLst>
                                          <p:attrName>ppt_x</p:attrName>
                                        </p:attrNameLst>
                                      </p:cBhvr>
                                      <p:tavLst>
                                        <p:tav tm="0">
                                          <p:val>
                                            <p:strVal val="#ppt_x"/>
                                          </p:val>
                                        </p:tav>
                                        <p:tav tm="100000">
                                          <p:val>
                                            <p:strVal val="#ppt_x"/>
                                          </p:val>
                                        </p:tav>
                                      </p:tavLst>
                                    </p:anim>
                                    <p:anim calcmode="lin" valueType="num">
                                      <p:cBhvr>
                                        <p:cTn id="419" dur="1000" fill="hold"/>
                                        <p:tgtEl>
                                          <p:spTgt spid="2771"/>
                                        </p:tgtEl>
                                        <p:attrNameLst>
                                          <p:attrName>ppt_y</p:attrName>
                                        </p:attrNameLst>
                                      </p:cBhvr>
                                      <p:tavLst>
                                        <p:tav tm="0">
                                          <p:val>
                                            <p:strVal val="#ppt_y+.1"/>
                                          </p:val>
                                        </p:tav>
                                        <p:tav tm="100000">
                                          <p:val>
                                            <p:strVal val="#ppt_y"/>
                                          </p:val>
                                        </p:tav>
                                      </p:tavLst>
                                    </p:anim>
                                  </p:childTnLst>
                                </p:cTn>
                              </p:par>
                              <p:par>
                                <p:cTn id="420" presetID="42" presetClass="entr" presetSubtype="0" fill="hold" grpId="0" nodeType="withEffect">
                                  <p:stCondLst>
                                    <p:cond delay="0"/>
                                  </p:stCondLst>
                                  <p:childTnLst>
                                    <p:set>
                                      <p:cBhvr>
                                        <p:cTn id="421" dur="1" fill="hold">
                                          <p:stCondLst>
                                            <p:cond delay="0"/>
                                          </p:stCondLst>
                                        </p:cTn>
                                        <p:tgtEl>
                                          <p:spTgt spid="2772"/>
                                        </p:tgtEl>
                                        <p:attrNameLst>
                                          <p:attrName>style.visibility</p:attrName>
                                        </p:attrNameLst>
                                      </p:cBhvr>
                                      <p:to>
                                        <p:strVal val="visible"/>
                                      </p:to>
                                    </p:set>
                                    <p:animEffect transition="in" filter="fade">
                                      <p:cBhvr>
                                        <p:cTn id="422" dur="1000"/>
                                        <p:tgtEl>
                                          <p:spTgt spid="2772"/>
                                        </p:tgtEl>
                                      </p:cBhvr>
                                    </p:animEffect>
                                    <p:anim calcmode="lin" valueType="num">
                                      <p:cBhvr>
                                        <p:cTn id="423" dur="1000" fill="hold"/>
                                        <p:tgtEl>
                                          <p:spTgt spid="2772"/>
                                        </p:tgtEl>
                                        <p:attrNameLst>
                                          <p:attrName>ppt_x</p:attrName>
                                        </p:attrNameLst>
                                      </p:cBhvr>
                                      <p:tavLst>
                                        <p:tav tm="0">
                                          <p:val>
                                            <p:strVal val="#ppt_x"/>
                                          </p:val>
                                        </p:tav>
                                        <p:tav tm="100000">
                                          <p:val>
                                            <p:strVal val="#ppt_x"/>
                                          </p:val>
                                        </p:tav>
                                      </p:tavLst>
                                    </p:anim>
                                    <p:anim calcmode="lin" valueType="num">
                                      <p:cBhvr>
                                        <p:cTn id="424" dur="1000" fill="hold"/>
                                        <p:tgtEl>
                                          <p:spTgt spid="2772"/>
                                        </p:tgtEl>
                                        <p:attrNameLst>
                                          <p:attrName>ppt_y</p:attrName>
                                        </p:attrNameLst>
                                      </p:cBhvr>
                                      <p:tavLst>
                                        <p:tav tm="0">
                                          <p:val>
                                            <p:strVal val="#ppt_y+.1"/>
                                          </p:val>
                                        </p:tav>
                                        <p:tav tm="100000">
                                          <p:val>
                                            <p:strVal val="#ppt_y"/>
                                          </p:val>
                                        </p:tav>
                                      </p:tavLst>
                                    </p:anim>
                                  </p:childTnLst>
                                </p:cTn>
                              </p:par>
                              <p:par>
                                <p:cTn id="425" presetID="42" presetClass="entr" presetSubtype="0" fill="hold" grpId="0" nodeType="withEffect">
                                  <p:stCondLst>
                                    <p:cond delay="0"/>
                                  </p:stCondLst>
                                  <p:childTnLst>
                                    <p:set>
                                      <p:cBhvr>
                                        <p:cTn id="426" dur="1" fill="hold">
                                          <p:stCondLst>
                                            <p:cond delay="0"/>
                                          </p:stCondLst>
                                        </p:cTn>
                                        <p:tgtEl>
                                          <p:spTgt spid="2773"/>
                                        </p:tgtEl>
                                        <p:attrNameLst>
                                          <p:attrName>style.visibility</p:attrName>
                                        </p:attrNameLst>
                                      </p:cBhvr>
                                      <p:to>
                                        <p:strVal val="visible"/>
                                      </p:to>
                                    </p:set>
                                    <p:animEffect transition="in" filter="fade">
                                      <p:cBhvr>
                                        <p:cTn id="427" dur="1000"/>
                                        <p:tgtEl>
                                          <p:spTgt spid="2773"/>
                                        </p:tgtEl>
                                      </p:cBhvr>
                                    </p:animEffect>
                                    <p:anim calcmode="lin" valueType="num">
                                      <p:cBhvr>
                                        <p:cTn id="428" dur="1000" fill="hold"/>
                                        <p:tgtEl>
                                          <p:spTgt spid="2773"/>
                                        </p:tgtEl>
                                        <p:attrNameLst>
                                          <p:attrName>ppt_x</p:attrName>
                                        </p:attrNameLst>
                                      </p:cBhvr>
                                      <p:tavLst>
                                        <p:tav tm="0">
                                          <p:val>
                                            <p:strVal val="#ppt_x"/>
                                          </p:val>
                                        </p:tav>
                                        <p:tav tm="100000">
                                          <p:val>
                                            <p:strVal val="#ppt_x"/>
                                          </p:val>
                                        </p:tav>
                                      </p:tavLst>
                                    </p:anim>
                                    <p:anim calcmode="lin" valueType="num">
                                      <p:cBhvr>
                                        <p:cTn id="429" dur="1000" fill="hold"/>
                                        <p:tgtEl>
                                          <p:spTgt spid="2773"/>
                                        </p:tgtEl>
                                        <p:attrNameLst>
                                          <p:attrName>ppt_y</p:attrName>
                                        </p:attrNameLst>
                                      </p:cBhvr>
                                      <p:tavLst>
                                        <p:tav tm="0">
                                          <p:val>
                                            <p:strVal val="#ppt_y+.1"/>
                                          </p:val>
                                        </p:tav>
                                        <p:tav tm="100000">
                                          <p:val>
                                            <p:strVal val="#ppt_y"/>
                                          </p:val>
                                        </p:tav>
                                      </p:tavLst>
                                    </p:anim>
                                  </p:childTnLst>
                                </p:cTn>
                              </p:par>
                              <p:par>
                                <p:cTn id="430" presetID="42" presetClass="entr" presetSubtype="0" fill="hold" grpId="0" nodeType="withEffect">
                                  <p:stCondLst>
                                    <p:cond delay="0"/>
                                  </p:stCondLst>
                                  <p:childTnLst>
                                    <p:set>
                                      <p:cBhvr>
                                        <p:cTn id="431" dur="1" fill="hold">
                                          <p:stCondLst>
                                            <p:cond delay="0"/>
                                          </p:stCondLst>
                                        </p:cTn>
                                        <p:tgtEl>
                                          <p:spTgt spid="2774"/>
                                        </p:tgtEl>
                                        <p:attrNameLst>
                                          <p:attrName>style.visibility</p:attrName>
                                        </p:attrNameLst>
                                      </p:cBhvr>
                                      <p:to>
                                        <p:strVal val="visible"/>
                                      </p:to>
                                    </p:set>
                                    <p:animEffect transition="in" filter="fade">
                                      <p:cBhvr>
                                        <p:cTn id="432" dur="1000"/>
                                        <p:tgtEl>
                                          <p:spTgt spid="2774"/>
                                        </p:tgtEl>
                                      </p:cBhvr>
                                    </p:animEffect>
                                    <p:anim calcmode="lin" valueType="num">
                                      <p:cBhvr>
                                        <p:cTn id="433" dur="1000" fill="hold"/>
                                        <p:tgtEl>
                                          <p:spTgt spid="2774"/>
                                        </p:tgtEl>
                                        <p:attrNameLst>
                                          <p:attrName>ppt_x</p:attrName>
                                        </p:attrNameLst>
                                      </p:cBhvr>
                                      <p:tavLst>
                                        <p:tav tm="0">
                                          <p:val>
                                            <p:strVal val="#ppt_x"/>
                                          </p:val>
                                        </p:tav>
                                        <p:tav tm="100000">
                                          <p:val>
                                            <p:strVal val="#ppt_x"/>
                                          </p:val>
                                        </p:tav>
                                      </p:tavLst>
                                    </p:anim>
                                    <p:anim calcmode="lin" valueType="num">
                                      <p:cBhvr>
                                        <p:cTn id="434" dur="1000" fill="hold"/>
                                        <p:tgtEl>
                                          <p:spTgt spid="2774"/>
                                        </p:tgtEl>
                                        <p:attrNameLst>
                                          <p:attrName>ppt_y</p:attrName>
                                        </p:attrNameLst>
                                      </p:cBhvr>
                                      <p:tavLst>
                                        <p:tav tm="0">
                                          <p:val>
                                            <p:strVal val="#ppt_y+.1"/>
                                          </p:val>
                                        </p:tav>
                                        <p:tav tm="100000">
                                          <p:val>
                                            <p:strVal val="#ppt_y"/>
                                          </p:val>
                                        </p:tav>
                                      </p:tavLst>
                                    </p:anim>
                                  </p:childTnLst>
                                </p:cTn>
                              </p:par>
                              <p:par>
                                <p:cTn id="435" presetID="42" presetClass="entr" presetSubtype="0" fill="hold" grpId="0" nodeType="withEffect">
                                  <p:stCondLst>
                                    <p:cond delay="0"/>
                                  </p:stCondLst>
                                  <p:childTnLst>
                                    <p:set>
                                      <p:cBhvr>
                                        <p:cTn id="436" dur="1" fill="hold">
                                          <p:stCondLst>
                                            <p:cond delay="0"/>
                                          </p:stCondLst>
                                        </p:cTn>
                                        <p:tgtEl>
                                          <p:spTgt spid="2775"/>
                                        </p:tgtEl>
                                        <p:attrNameLst>
                                          <p:attrName>style.visibility</p:attrName>
                                        </p:attrNameLst>
                                      </p:cBhvr>
                                      <p:to>
                                        <p:strVal val="visible"/>
                                      </p:to>
                                    </p:set>
                                    <p:animEffect transition="in" filter="fade">
                                      <p:cBhvr>
                                        <p:cTn id="437" dur="1000"/>
                                        <p:tgtEl>
                                          <p:spTgt spid="2775"/>
                                        </p:tgtEl>
                                      </p:cBhvr>
                                    </p:animEffect>
                                    <p:anim calcmode="lin" valueType="num">
                                      <p:cBhvr>
                                        <p:cTn id="438" dur="1000" fill="hold"/>
                                        <p:tgtEl>
                                          <p:spTgt spid="2775"/>
                                        </p:tgtEl>
                                        <p:attrNameLst>
                                          <p:attrName>ppt_x</p:attrName>
                                        </p:attrNameLst>
                                      </p:cBhvr>
                                      <p:tavLst>
                                        <p:tav tm="0">
                                          <p:val>
                                            <p:strVal val="#ppt_x"/>
                                          </p:val>
                                        </p:tav>
                                        <p:tav tm="100000">
                                          <p:val>
                                            <p:strVal val="#ppt_x"/>
                                          </p:val>
                                        </p:tav>
                                      </p:tavLst>
                                    </p:anim>
                                    <p:anim calcmode="lin" valueType="num">
                                      <p:cBhvr>
                                        <p:cTn id="439" dur="1000" fill="hold"/>
                                        <p:tgtEl>
                                          <p:spTgt spid="2775"/>
                                        </p:tgtEl>
                                        <p:attrNameLst>
                                          <p:attrName>ppt_y</p:attrName>
                                        </p:attrNameLst>
                                      </p:cBhvr>
                                      <p:tavLst>
                                        <p:tav tm="0">
                                          <p:val>
                                            <p:strVal val="#ppt_y+.1"/>
                                          </p:val>
                                        </p:tav>
                                        <p:tav tm="100000">
                                          <p:val>
                                            <p:strVal val="#ppt_y"/>
                                          </p:val>
                                        </p:tav>
                                      </p:tavLst>
                                    </p:anim>
                                  </p:childTnLst>
                                </p:cTn>
                              </p:par>
                              <p:par>
                                <p:cTn id="440" presetID="42" presetClass="entr" presetSubtype="0" fill="hold" grpId="0" nodeType="withEffect">
                                  <p:stCondLst>
                                    <p:cond delay="0"/>
                                  </p:stCondLst>
                                  <p:childTnLst>
                                    <p:set>
                                      <p:cBhvr>
                                        <p:cTn id="441" dur="1" fill="hold">
                                          <p:stCondLst>
                                            <p:cond delay="0"/>
                                          </p:stCondLst>
                                        </p:cTn>
                                        <p:tgtEl>
                                          <p:spTgt spid="2776"/>
                                        </p:tgtEl>
                                        <p:attrNameLst>
                                          <p:attrName>style.visibility</p:attrName>
                                        </p:attrNameLst>
                                      </p:cBhvr>
                                      <p:to>
                                        <p:strVal val="visible"/>
                                      </p:to>
                                    </p:set>
                                    <p:animEffect transition="in" filter="fade">
                                      <p:cBhvr>
                                        <p:cTn id="442" dur="1000"/>
                                        <p:tgtEl>
                                          <p:spTgt spid="2776"/>
                                        </p:tgtEl>
                                      </p:cBhvr>
                                    </p:animEffect>
                                    <p:anim calcmode="lin" valueType="num">
                                      <p:cBhvr>
                                        <p:cTn id="443" dur="1000" fill="hold"/>
                                        <p:tgtEl>
                                          <p:spTgt spid="2776"/>
                                        </p:tgtEl>
                                        <p:attrNameLst>
                                          <p:attrName>ppt_x</p:attrName>
                                        </p:attrNameLst>
                                      </p:cBhvr>
                                      <p:tavLst>
                                        <p:tav tm="0">
                                          <p:val>
                                            <p:strVal val="#ppt_x"/>
                                          </p:val>
                                        </p:tav>
                                        <p:tav tm="100000">
                                          <p:val>
                                            <p:strVal val="#ppt_x"/>
                                          </p:val>
                                        </p:tav>
                                      </p:tavLst>
                                    </p:anim>
                                    <p:anim calcmode="lin" valueType="num">
                                      <p:cBhvr>
                                        <p:cTn id="444" dur="1000" fill="hold"/>
                                        <p:tgtEl>
                                          <p:spTgt spid="2776"/>
                                        </p:tgtEl>
                                        <p:attrNameLst>
                                          <p:attrName>ppt_y</p:attrName>
                                        </p:attrNameLst>
                                      </p:cBhvr>
                                      <p:tavLst>
                                        <p:tav tm="0">
                                          <p:val>
                                            <p:strVal val="#ppt_y+.1"/>
                                          </p:val>
                                        </p:tav>
                                        <p:tav tm="100000">
                                          <p:val>
                                            <p:strVal val="#ppt_y"/>
                                          </p:val>
                                        </p:tav>
                                      </p:tavLst>
                                    </p:anim>
                                  </p:childTnLst>
                                </p:cTn>
                              </p:par>
                              <p:par>
                                <p:cTn id="445" presetID="42" presetClass="entr" presetSubtype="0" fill="hold" grpId="0" nodeType="withEffect">
                                  <p:stCondLst>
                                    <p:cond delay="0"/>
                                  </p:stCondLst>
                                  <p:childTnLst>
                                    <p:set>
                                      <p:cBhvr>
                                        <p:cTn id="446" dur="1" fill="hold">
                                          <p:stCondLst>
                                            <p:cond delay="0"/>
                                          </p:stCondLst>
                                        </p:cTn>
                                        <p:tgtEl>
                                          <p:spTgt spid="2777"/>
                                        </p:tgtEl>
                                        <p:attrNameLst>
                                          <p:attrName>style.visibility</p:attrName>
                                        </p:attrNameLst>
                                      </p:cBhvr>
                                      <p:to>
                                        <p:strVal val="visible"/>
                                      </p:to>
                                    </p:set>
                                    <p:animEffect transition="in" filter="fade">
                                      <p:cBhvr>
                                        <p:cTn id="447" dur="1000"/>
                                        <p:tgtEl>
                                          <p:spTgt spid="2777"/>
                                        </p:tgtEl>
                                      </p:cBhvr>
                                    </p:animEffect>
                                    <p:anim calcmode="lin" valueType="num">
                                      <p:cBhvr>
                                        <p:cTn id="448" dur="1000" fill="hold"/>
                                        <p:tgtEl>
                                          <p:spTgt spid="2777"/>
                                        </p:tgtEl>
                                        <p:attrNameLst>
                                          <p:attrName>ppt_x</p:attrName>
                                        </p:attrNameLst>
                                      </p:cBhvr>
                                      <p:tavLst>
                                        <p:tav tm="0">
                                          <p:val>
                                            <p:strVal val="#ppt_x"/>
                                          </p:val>
                                        </p:tav>
                                        <p:tav tm="100000">
                                          <p:val>
                                            <p:strVal val="#ppt_x"/>
                                          </p:val>
                                        </p:tav>
                                      </p:tavLst>
                                    </p:anim>
                                    <p:anim calcmode="lin" valueType="num">
                                      <p:cBhvr>
                                        <p:cTn id="449" dur="1000" fill="hold"/>
                                        <p:tgtEl>
                                          <p:spTgt spid="2777"/>
                                        </p:tgtEl>
                                        <p:attrNameLst>
                                          <p:attrName>ppt_y</p:attrName>
                                        </p:attrNameLst>
                                      </p:cBhvr>
                                      <p:tavLst>
                                        <p:tav tm="0">
                                          <p:val>
                                            <p:strVal val="#ppt_y+.1"/>
                                          </p:val>
                                        </p:tav>
                                        <p:tav tm="100000">
                                          <p:val>
                                            <p:strVal val="#ppt_y"/>
                                          </p:val>
                                        </p:tav>
                                      </p:tavLst>
                                    </p:anim>
                                  </p:childTnLst>
                                </p:cTn>
                              </p:par>
                              <p:par>
                                <p:cTn id="450" presetID="42" presetClass="entr" presetSubtype="0" fill="hold" grpId="0" nodeType="withEffect">
                                  <p:stCondLst>
                                    <p:cond delay="0"/>
                                  </p:stCondLst>
                                  <p:childTnLst>
                                    <p:set>
                                      <p:cBhvr>
                                        <p:cTn id="451" dur="1" fill="hold">
                                          <p:stCondLst>
                                            <p:cond delay="0"/>
                                          </p:stCondLst>
                                        </p:cTn>
                                        <p:tgtEl>
                                          <p:spTgt spid="2778"/>
                                        </p:tgtEl>
                                        <p:attrNameLst>
                                          <p:attrName>style.visibility</p:attrName>
                                        </p:attrNameLst>
                                      </p:cBhvr>
                                      <p:to>
                                        <p:strVal val="visible"/>
                                      </p:to>
                                    </p:set>
                                    <p:animEffect transition="in" filter="fade">
                                      <p:cBhvr>
                                        <p:cTn id="452" dur="1000"/>
                                        <p:tgtEl>
                                          <p:spTgt spid="2778"/>
                                        </p:tgtEl>
                                      </p:cBhvr>
                                    </p:animEffect>
                                    <p:anim calcmode="lin" valueType="num">
                                      <p:cBhvr>
                                        <p:cTn id="453" dur="1000" fill="hold"/>
                                        <p:tgtEl>
                                          <p:spTgt spid="2778"/>
                                        </p:tgtEl>
                                        <p:attrNameLst>
                                          <p:attrName>ppt_x</p:attrName>
                                        </p:attrNameLst>
                                      </p:cBhvr>
                                      <p:tavLst>
                                        <p:tav tm="0">
                                          <p:val>
                                            <p:strVal val="#ppt_x"/>
                                          </p:val>
                                        </p:tav>
                                        <p:tav tm="100000">
                                          <p:val>
                                            <p:strVal val="#ppt_x"/>
                                          </p:val>
                                        </p:tav>
                                      </p:tavLst>
                                    </p:anim>
                                    <p:anim calcmode="lin" valueType="num">
                                      <p:cBhvr>
                                        <p:cTn id="454" dur="1000" fill="hold"/>
                                        <p:tgtEl>
                                          <p:spTgt spid="2778"/>
                                        </p:tgtEl>
                                        <p:attrNameLst>
                                          <p:attrName>ppt_y</p:attrName>
                                        </p:attrNameLst>
                                      </p:cBhvr>
                                      <p:tavLst>
                                        <p:tav tm="0">
                                          <p:val>
                                            <p:strVal val="#ppt_y+.1"/>
                                          </p:val>
                                        </p:tav>
                                        <p:tav tm="100000">
                                          <p:val>
                                            <p:strVal val="#ppt_y"/>
                                          </p:val>
                                        </p:tav>
                                      </p:tavLst>
                                    </p:anim>
                                  </p:childTnLst>
                                </p:cTn>
                              </p:par>
                              <p:par>
                                <p:cTn id="455" presetID="42" presetClass="entr" presetSubtype="0" fill="hold" grpId="0" nodeType="withEffect">
                                  <p:stCondLst>
                                    <p:cond delay="0"/>
                                  </p:stCondLst>
                                  <p:childTnLst>
                                    <p:set>
                                      <p:cBhvr>
                                        <p:cTn id="456" dur="1" fill="hold">
                                          <p:stCondLst>
                                            <p:cond delay="0"/>
                                          </p:stCondLst>
                                        </p:cTn>
                                        <p:tgtEl>
                                          <p:spTgt spid="2779"/>
                                        </p:tgtEl>
                                        <p:attrNameLst>
                                          <p:attrName>style.visibility</p:attrName>
                                        </p:attrNameLst>
                                      </p:cBhvr>
                                      <p:to>
                                        <p:strVal val="visible"/>
                                      </p:to>
                                    </p:set>
                                    <p:animEffect transition="in" filter="fade">
                                      <p:cBhvr>
                                        <p:cTn id="457" dur="1000"/>
                                        <p:tgtEl>
                                          <p:spTgt spid="2779"/>
                                        </p:tgtEl>
                                      </p:cBhvr>
                                    </p:animEffect>
                                    <p:anim calcmode="lin" valueType="num">
                                      <p:cBhvr>
                                        <p:cTn id="458" dur="1000" fill="hold"/>
                                        <p:tgtEl>
                                          <p:spTgt spid="2779"/>
                                        </p:tgtEl>
                                        <p:attrNameLst>
                                          <p:attrName>ppt_x</p:attrName>
                                        </p:attrNameLst>
                                      </p:cBhvr>
                                      <p:tavLst>
                                        <p:tav tm="0">
                                          <p:val>
                                            <p:strVal val="#ppt_x"/>
                                          </p:val>
                                        </p:tav>
                                        <p:tav tm="100000">
                                          <p:val>
                                            <p:strVal val="#ppt_x"/>
                                          </p:val>
                                        </p:tav>
                                      </p:tavLst>
                                    </p:anim>
                                    <p:anim calcmode="lin" valueType="num">
                                      <p:cBhvr>
                                        <p:cTn id="459" dur="1000" fill="hold"/>
                                        <p:tgtEl>
                                          <p:spTgt spid="2779"/>
                                        </p:tgtEl>
                                        <p:attrNameLst>
                                          <p:attrName>ppt_y</p:attrName>
                                        </p:attrNameLst>
                                      </p:cBhvr>
                                      <p:tavLst>
                                        <p:tav tm="0">
                                          <p:val>
                                            <p:strVal val="#ppt_y+.1"/>
                                          </p:val>
                                        </p:tav>
                                        <p:tav tm="100000">
                                          <p:val>
                                            <p:strVal val="#ppt_y"/>
                                          </p:val>
                                        </p:tav>
                                      </p:tavLst>
                                    </p:anim>
                                  </p:childTnLst>
                                </p:cTn>
                              </p:par>
                              <p:par>
                                <p:cTn id="460" presetID="42" presetClass="entr" presetSubtype="0" fill="hold" grpId="0" nodeType="withEffect">
                                  <p:stCondLst>
                                    <p:cond delay="0"/>
                                  </p:stCondLst>
                                  <p:childTnLst>
                                    <p:set>
                                      <p:cBhvr>
                                        <p:cTn id="461" dur="1" fill="hold">
                                          <p:stCondLst>
                                            <p:cond delay="0"/>
                                          </p:stCondLst>
                                        </p:cTn>
                                        <p:tgtEl>
                                          <p:spTgt spid="2780"/>
                                        </p:tgtEl>
                                        <p:attrNameLst>
                                          <p:attrName>style.visibility</p:attrName>
                                        </p:attrNameLst>
                                      </p:cBhvr>
                                      <p:to>
                                        <p:strVal val="visible"/>
                                      </p:to>
                                    </p:set>
                                    <p:animEffect transition="in" filter="fade">
                                      <p:cBhvr>
                                        <p:cTn id="462" dur="1000"/>
                                        <p:tgtEl>
                                          <p:spTgt spid="2780"/>
                                        </p:tgtEl>
                                      </p:cBhvr>
                                    </p:animEffect>
                                    <p:anim calcmode="lin" valueType="num">
                                      <p:cBhvr>
                                        <p:cTn id="463" dur="1000" fill="hold"/>
                                        <p:tgtEl>
                                          <p:spTgt spid="2780"/>
                                        </p:tgtEl>
                                        <p:attrNameLst>
                                          <p:attrName>ppt_x</p:attrName>
                                        </p:attrNameLst>
                                      </p:cBhvr>
                                      <p:tavLst>
                                        <p:tav tm="0">
                                          <p:val>
                                            <p:strVal val="#ppt_x"/>
                                          </p:val>
                                        </p:tav>
                                        <p:tav tm="100000">
                                          <p:val>
                                            <p:strVal val="#ppt_x"/>
                                          </p:val>
                                        </p:tav>
                                      </p:tavLst>
                                    </p:anim>
                                    <p:anim calcmode="lin" valueType="num">
                                      <p:cBhvr>
                                        <p:cTn id="464" dur="1000" fill="hold"/>
                                        <p:tgtEl>
                                          <p:spTgt spid="2780"/>
                                        </p:tgtEl>
                                        <p:attrNameLst>
                                          <p:attrName>ppt_y</p:attrName>
                                        </p:attrNameLst>
                                      </p:cBhvr>
                                      <p:tavLst>
                                        <p:tav tm="0">
                                          <p:val>
                                            <p:strVal val="#ppt_y+.1"/>
                                          </p:val>
                                        </p:tav>
                                        <p:tav tm="100000">
                                          <p:val>
                                            <p:strVal val="#ppt_y"/>
                                          </p:val>
                                        </p:tav>
                                      </p:tavLst>
                                    </p:anim>
                                  </p:childTnLst>
                                </p:cTn>
                              </p:par>
                              <p:par>
                                <p:cTn id="465" presetID="42" presetClass="entr" presetSubtype="0" fill="hold" grpId="0" nodeType="withEffect">
                                  <p:stCondLst>
                                    <p:cond delay="0"/>
                                  </p:stCondLst>
                                  <p:childTnLst>
                                    <p:set>
                                      <p:cBhvr>
                                        <p:cTn id="466" dur="1" fill="hold">
                                          <p:stCondLst>
                                            <p:cond delay="0"/>
                                          </p:stCondLst>
                                        </p:cTn>
                                        <p:tgtEl>
                                          <p:spTgt spid="2781"/>
                                        </p:tgtEl>
                                        <p:attrNameLst>
                                          <p:attrName>style.visibility</p:attrName>
                                        </p:attrNameLst>
                                      </p:cBhvr>
                                      <p:to>
                                        <p:strVal val="visible"/>
                                      </p:to>
                                    </p:set>
                                    <p:animEffect transition="in" filter="fade">
                                      <p:cBhvr>
                                        <p:cTn id="467" dur="1000"/>
                                        <p:tgtEl>
                                          <p:spTgt spid="2781"/>
                                        </p:tgtEl>
                                      </p:cBhvr>
                                    </p:animEffect>
                                    <p:anim calcmode="lin" valueType="num">
                                      <p:cBhvr>
                                        <p:cTn id="468" dur="1000" fill="hold"/>
                                        <p:tgtEl>
                                          <p:spTgt spid="2781"/>
                                        </p:tgtEl>
                                        <p:attrNameLst>
                                          <p:attrName>ppt_x</p:attrName>
                                        </p:attrNameLst>
                                      </p:cBhvr>
                                      <p:tavLst>
                                        <p:tav tm="0">
                                          <p:val>
                                            <p:strVal val="#ppt_x"/>
                                          </p:val>
                                        </p:tav>
                                        <p:tav tm="100000">
                                          <p:val>
                                            <p:strVal val="#ppt_x"/>
                                          </p:val>
                                        </p:tav>
                                      </p:tavLst>
                                    </p:anim>
                                    <p:anim calcmode="lin" valueType="num">
                                      <p:cBhvr>
                                        <p:cTn id="469" dur="1000" fill="hold"/>
                                        <p:tgtEl>
                                          <p:spTgt spid="2781"/>
                                        </p:tgtEl>
                                        <p:attrNameLst>
                                          <p:attrName>ppt_y</p:attrName>
                                        </p:attrNameLst>
                                      </p:cBhvr>
                                      <p:tavLst>
                                        <p:tav tm="0">
                                          <p:val>
                                            <p:strVal val="#ppt_y+.1"/>
                                          </p:val>
                                        </p:tav>
                                        <p:tav tm="100000">
                                          <p:val>
                                            <p:strVal val="#ppt_y"/>
                                          </p:val>
                                        </p:tav>
                                      </p:tavLst>
                                    </p:anim>
                                  </p:childTnLst>
                                </p:cTn>
                              </p:par>
                              <p:par>
                                <p:cTn id="470" presetID="42" presetClass="entr" presetSubtype="0" fill="hold" grpId="0" nodeType="withEffect">
                                  <p:stCondLst>
                                    <p:cond delay="0"/>
                                  </p:stCondLst>
                                  <p:childTnLst>
                                    <p:set>
                                      <p:cBhvr>
                                        <p:cTn id="471" dur="1" fill="hold">
                                          <p:stCondLst>
                                            <p:cond delay="0"/>
                                          </p:stCondLst>
                                        </p:cTn>
                                        <p:tgtEl>
                                          <p:spTgt spid="2782"/>
                                        </p:tgtEl>
                                        <p:attrNameLst>
                                          <p:attrName>style.visibility</p:attrName>
                                        </p:attrNameLst>
                                      </p:cBhvr>
                                      <p:to>
                                        <p:strVal val="visible"/>
                                      </p:to>
                                    </p:set>
                                    <p:animEffect transition="in" filter="fade">
                                      <p:cBhvr>
                                        <p:cTn id="472" dur="1000"/>
                                        <p:tgtEl>
                                          <p:spTgt spid="2782"/>
                                        </p:tgtEl>
                                      </p:cBhvr>
                                    </p:animEffect>
                                    <p:anim calcmode="lin" valueType="num">
                                      <p:cBhvr>
                                        <p:cTn id="473" dur="1000" fill="hold"/>
                                        <p:tgtEl>
                                          <p:spTgt spid="2782"/>
                                        </p:tgtEl>
                                        <p:attrNameLst>
                                          <p:attrName>ppt_x</p:attrName>
                                        </p:attrNameLst>
                                      </p:cBhvr>
                                      <p:tavLst>
                                        <p:tav tm="0">
                                          <p:val>
                                            <p:strVal val="#ppt_x"/>
                                          </p:val>
                                        </p:tav>
                                        <p:tav tm="100000">
                                          <p:val>
                                            <p:strVal val="#ppt_x"/>
                                          </p:val>
                                        </p:tav>
                                      </p:tavLst>
                                    </p:anim>
                                    <p:anim calcmode="lin" valueType="num">
                                      <p:cBhvr>
                                        <p:cTn id="474" dur="1000" fill="hold"/>
                                        <p:tgtEl>
                                          <p:spTgt spid="2782"/>
                                        </p:tgtEl>
                                        <p:attrNameLst>
                                          <p:attrName>ppt_y</p:attrName>
                                        </p:attrNameLst>
                                      </p:cBhvr>
                                      <p:tavLst>
                                        <p:tav tm="0">
                                          <p:val>
                                            <p:strVal val="#ppt_y+.1"/>
                                          </p:val>
                                        </p:tav>
                                        <p:tav tm="100000">
                                          <p:val>
                                            <p:strVal val="#ppt_y"/>
                                          </p:val>
                                        </p:tav>
                                      </p:tavLst>
                                    </p:anim>
                                  </p:childTnLst>
                                </p:cTn>
                              </p:par>
                              <p:par>
                                <p:cTn id="475" presetID="42" presetClass="entr" presetSubtype="0" fill="hold" grpId="0" nodeType="withEffect">
                                  <p:stCondLst>
                                    <p:cond delay="0"/>
                                  </p:stCondLst>
                                  <p:childTnLst>
                                    <p:set>
                                      <p:cBhvr>
                                        <p:cTn id="476" dur="1" fill="hold">
                                          <p:stCondLst>
                                            <p:cond delay="0"/>
                                          </p:stCondLst>
                                        </p:cTn>
                                        <p:tgtEl>
                                          <p:spTgt spid="2783"/>
                                        </p:tgtEl>
                                        <p:attrNameLst>
                                          <p:attrName>style.visibility</p:attrName>
                                        </p:attrNameLst>
                                      </p:cBhvr>
                                      <p:to>
                                        <p:strVal val="visible"/>
                                      </p:to>
                                    </p:set>
                                    <p:animEffect transition="in" filter="fade">
                                      <p:cBhvr>
                                        <p:cTn id="477" dur="1000"/>
                                        <p:tgtEl>
                                          <p:spTgt spid="2783"/>
                                        </p:tgtEl>
                                      </p:cBhvr>
                                    </p:animEffect>
                                    <p:anim calcmode="lin" valueType="num">
                                      <p:cBhvr>
                                        <p:cTn id="478" dur="1000" fill="hold"/>
                                        <p:tgtEl>
                                          <p:spTgt spid="2783"/>
                                        </p:tgtEl>
                                        <p:attrNameLst>
                                          <p:attrName>ppt_x</p:attrName>
                                        </p:attrNameLst>
                                      </p:cBhvr>
                                      <p:tavLst>
                                        <p:tav tm="0">
                                          <p:val>
                                            <p:strVal val="#ppt_x"/>
                                          </p:val>
                                        </p:tav>
                                        <p:tav tm="100000">
                                          <p:val>
                                            <p:strVal val="#ppt_x"/>
                                          </p:val>
                                        </p:tav>
                                      </p:tavLst>
                                    </p:anim>
                                    <p:anim calcmode="lin" valueType="num">
                                      <p:cBhvr>
                                        <p:cTn id="479" dur="1000" fill="hold"/>
                                        <p:tgtEl>
                                          <p:spTgt spid="2783"/>
                                        </p:tgtEl>
                                        <p:attrNameLst>
                                          <p:attrName>ppt_y</p:attrName>
                                        </p:attrNameLst>
                                      </p:cBhvr>
                                      <p:tavLst>
                                        <p:tav tm="0">
                                          <p:val>
                                            <p:strVal val="#ppt_y+.1"/>
                                          </p:val>
                                        </p:tav>
                                        <p:tav tm="100000">
                                          <p:val>
                                            <p:strVal val="#ppt_y"/>
                                          </p:val>
                                        </p:tav>
                                      </p:tavLst>
                                    </p:anim>
                                  </p:childTnLst>
                                </p:cTn>
                              </p:par>
                              <p:par>
                                <p:cTn id="480" presetID="42" presetClass="entr" presetSubtype="0" fill="hold" grpId="0" nodeType="withEffect">
                                  <p:stCondLst>
                                    <p:cond delay="0"/>
                                  </p:stCondLst>
                                  <p:childTnLst>
                                    <p:set>
                                      <p:cBhvr>
                                        <p:cTn id="481" dur="1" fill="hold">
                                          <p:stCondLst>
                                            <p:cond delay="0"/>
                                          </p:stCondLst>
                                        </p:cTn>
                                        <p:tgtEl>
                                          <p:spTgt spid="2784"/>
                                        </p:tgtEl>
                                        <p:attrNameLst>
                                          <p:attrName>style.visibility</p:attrName>
                                        </p:attrNameLst>
                                      </p:cBhvr>
                                      <p:to>
                                        <p:strVal val="visible"/>
                                      </p:to>
                                    </p:set>
                                    <p:animEffect transition="in" filter="fade">
                                      <p:cBhvr>
                                        <p:cTn id="482" dur="1000"/>
                                        <p:tgtEl>
                                          <p:spTgt spid="2784"/>
                                        </p:tgtEl>
                                      </p:cBhvr>
                                    </p:animEffect>
                                    <p:anim calcmode="lin" valueType="num">
                                      <p:cBhvr>
                                        <p:cTn id="483" dur="1000" fill="hold"/>
                                        <p:tgtEl>
                                          <p:spTgt spid="2784"/>
                                        </p:tgtEl>
                                        <p:attrNameLst>
                                          <p:attrName>ppt_x</p:attrName>
                                        </p:attrNameLst>
                                      </p:cBhvr>
                                      <p:tavLst>
                                        <p:tav tm="0">
                                          <p:val>
                                            <p:strVal val="#ppt_x"/>
                                          </p:val>
                                        </p:tav>
                                        <p:tav tm="100000">
                                          <p:val>
                                            <p:strVal val="#ppt_x"/>
                                          </p:val>
                                        </p:tav>
                                      </p:tavLst>
                                    </p:anim>
                                    <p:anim calcmode="lin" valueType="num">
                                      <p:cBhvr>
                                        <p:cTn id="484" dur="1000" fill="hold"/>
                                        <p:tgtEl>
                                          <p:spTgt spid="2784"/>
                                        </p:tgtEl>
                                        <p:attrNameLst>
                                          <p:attrName>ppt_y</p:attrName>
                                        </p:attrNameLst>
                                      </p:cBhvr>
                                      <p:tavLst>
                                        <p:tav tm="0">
                                          <p:val>
                                            <p:strVal val="#ppt_y+.1"/>
                                          </p:val>
                                        </p:tav>
                                        <p:tav tm="100000">
                                          <p:val>
                                            <p:strVal val="#ppt_y"/>
                                          </p:val>
                                        </p:tav>
                                      </p:tavLst>
                                    </p:anim>
                                  </p:childTnLst>
                                </p:cTn>
                              </p:par>
                              <p:par>
                                <p:cTn id="485" presetID="42" presetClass="entr" presetSubtype="0" fill="hold" grpId="0" nodeType="withEffect">
                                  <p:stCondLst>
                                    <p:cond delay="0"/>
                                  </p:stCondLst>
                                  <p:childTnLst>
                                    <p:set>
                                      <p:cBhvr>
                                        <p:cTn id="486" dur="1" fill="hold">
                                          <p:stCondLst>
                                            <p:cond delay="0"/>
                                          </p:stCondLst>
                                        </p:cTn>
                                        <p:tgtEl>
                                          <p:spTgt spid="2785"/>
                                        </p:tgtEl>
                                        <p:attrNameLst>
                                          <p:attrName>style.visibility</p:attrName>
                                        </p:attrNameLst>
                                      </p:cBhvr>
                                      <p:to>
                                        <p:strVal val="visible"/>
                                      </p:to>
                                    </p:set>
                                    <p:animEffect transition="in" filter="fade">
                                      <p:cBhvr>
                                        <p:cTn id="487" dur="1000"/>
                                        <p:tgtEl>
                                          <p:spTgt spid="2785"/>
                                        </p:tgtEl>
                                      </p:cBhvr>
                                    </p:animEffect>
                                    <p:anim calcmode="lin" valueType="num">
                                      <p:cBhvr>
                                        <p:cTn id="488" dur="1000" fill="hold"/>
                                        <p:tgtEl>
                                          <p:spTgt spid="2785"/>
                                        </p:tgtEl>
                                        <p:attrNameLst>
                                          <p:attrName>ppt_x</p:attrName>
                                        </p:attrNameLst>
                                      </p:cBhvr>
                                      <p:tavLst>
                                        <p:tav tm="0">
                                          <p:val>
                                            <p:strVal val="#ppt_x"/>
                                          </p:val>
                                        </p:tav>
                                        <p:tav tm="100000">
                                          <p:val>
                                            <p:strVal val="#ppt_x"/>
                                          </p:val>
                                        </p:tav>
                                      </p:tavLst>
                                    </p:anim>
                                    <p:anim calcmode="lin" valueType="num">
                                      <p:cBhvr>
                                        <p:cTn id="489" dur="1000" fill="hold"/>
                                        <p:tgtEl>
                                          <p:spTgt spid="2785"/>
                                        </p:tgtEl>
                                        <p:attrNameLst>
                                          <p:attrName>ppt_y</p:attrName>
                                        </p:attrNameLst>
                                      </p:cBhvr>
                                      <p:tavLst>
                                        <p:tav tm="0">
                                          <p:val>
                                            <p:strVal val="#ppt_y+.1"/>
                                          </p:val>
                                        </p:tav>
                                        <p:tav tm="100000">
                                          <p:val>
                                            <p:strVal val="#ppt_y"/>
                                          </p:val>
                                        </p:tav>
                                      </p:tavLst>
                                    </p:anim>
                                  </p:childTnLst>
                                </p:cTn>
                              </p:par>
                              <p:par>
                                <p:cTn id="490" presetID="42" presetClass="entr" presetSubtype="0" fill="hold" grpId="0" nodeType="withEffect">
                                  <p:stCondLst>
                                    <p:cond delay="0"/>
                                  </p:stCondLst>
                                  <p:childTnLst>
                                    <p:set>
                                      <p:cBhvr>
                                        <p:cTn id="491" dur="1" fill="hold">
                                          <p:stCondLst>
                                            <p:cond delay="0"/>
                                          </p:stCondLst>
                                        </p:cTn>
                                        <p:tgtEl>
                                          <p:spTgt spid="2786"/>
                                        </p:tgtEl>
                                        <p:attrNameLst>
                                          <p:attrName>style.visibility</p:attrName>
                                        </p:attrNameLst>
                                      </p:cBhvr>
                                      <p:to>
                                        <p:strVal val="visible"/>
                                      </p:to>
                                    </p:set>
                                    <p:animEffect transition="in" filter="fade">
                                      <p:cBhvr>
                                        <p:cTn id="492" dur="1000"/>
                                        <p:tgtEl>
                                          <p:spTgt spid="2786"/>
                                        </p:tgtEl>
                                      </p:cBhvr>
                                    </p:animEffect>
                                    <p:anim calcmode="lin" valueType="num">
                                      <p:cBhvr>
                                        <p:cTn id="493" dur="1000" fill="hold"/>
                                        <p:tgtEl>
                                          <p:spTgt spid="2786"/>
                                        </p:tgtEl>
                                        <p:attrNameLst>
                                          <p:attrName>ppt_x</p:attrName>
                                        </p:attrNameLst>
                                      </p:cBhvr>
                                      <p:tavLst>
                                        <p:tav tm="0">
                                          <p:val>
                                            <p:strVal val="#ppt_x"/>
                                          </p:val>
                                        </p:tav>
                                        <p:tav tm="100000">
                                          <p:val>
                                            <p:strVal val="#ppt_x"/>
                                          </p:val>
                                        </p:tav>
                                      </p:tavLst>
                                    </p:anim>
                                    <p:anim calcmode="lin" valueType="num">
                                      <p:cBhvr>
                                        <p:cTn id="494" dur="1000" fill="hold"/>
                                        <p:tgtEl>
                                          <p:spTgt spid="2786"/>
                                        </p:tgtEl>
                                        <p:attrNameLst>
                                          <p:attrName>ppt_y</p:attrName>
                                        </p:attrNameLst>
                                      </p:cBhvr>
                                      <p:tavLst>
                                        <p:tav tm="0">
                                          <p:val>
                                            <p:strVal val="#ppt_y+.1"/>
                                          </p:val>
                                        </p:tav>
                                        <p:tav tm="100000">
                                          <p:val>
                                            <p:strVal val="#ppt_y"/>
                                          </p:val>
                                        </p:tav>
                                      </p:tavLst>
                                    </p:anim>
                                  </p:childTnLst>
                                </p:cTn>
                              </p:par>
                              <p:par>
                                <p:cTn id="495" presetID="42" presetClass="entr" presetSubtype="0" fill="hold" grpId="0" nodeType="withEffect">
                                  <p:stCondLst>
                                    <p:cond delay="0"/>
                                  </p:stCondLst>
                                  <p:childTnLst>
                                    <p:set>
                                      <p:cBhvr>
                                        <p:cTn id="496" dur="1" fill="hold">
                                          <p:stCondLst>
                                            <p:cond delay="0"/>
                                          </p:stCondLst>
                                        </p:cTn>
                                        <p:tgtEl>
                                          <p:spTgt spid="2787"/>
                                        </p:tgtEl>
                                        <p:attrNameLst>
                                          <p:attrName>style.visibility</p:attrName>
                                        </p:attrNameLst>
                                      </p:cBhvr>
                                      <p:to>
                                        <p:strVal val="visible"/>
                                      </p:to>
                                    </p:set>
                                    <p:animEffect transition="in" filter="fade">
                                      <p:cBhvr>
                                        <p:cTn id="497" dur="1000"/>
                                        <p:tgtEl>
                                          <p:spTgt spid="2787"/>
                                        </p:tgtEl>
                                      </p:cBhvr>
                                    </p:animEffect>
                                    <p:anim calcmode="lin" valueType="num">
                                      <p:cBhvr>
                                        <p:cTn id="498" dur="1000" fill="hold"/>
                                        <p:tgtEl>
                                          <p:spTgt spid="2787"/>
                                        </p:tgtEl>
                                        <p:attrNameLst>
                                          <p:attrName>ppt_x</p:attrName>
                                        </p:attrNameLst>
                                      </p:cBhvr>
                                      <p:tavLst>
                                        <p:tav tm="0">
                                          <p:val>
                                            <p:strVal val="#ppt_x"/>
                                          </p:val>
                                        </p:tav>
                                        <p:tav tm="100000">
                                          <p:val>
                                            <p:strVal val="#ppt_x"/>
                                          </p:val>
                                        </p:tav>
                                      </p:tavLst>
                                    </p:anim>
                                    <p:anim calcmode="lin" valueType="num">
                                      <p:cBhvr>
                                        <p:cTn id="499" dur="1000" fill="hold"/>
                                        <p:tgtEl>
                                          <p:spTgt spid="2787"/>
                                        </p:tgtEl>
                                        <p:attrNameLst>
                                          <p:attrName>ppt_y</p:attrName>
                                        </p:attrNameLst>
                                      </p:cBhvr>
                                      <p:tavLst>
                                        <p:tav tm="0">
                                          <p:val>
                                            <p:strVal val="#ppt_y+.1"/>
                                          </p:val>
                                        </p:tav>
                                        <p:tav tm="100000">
                                          <p:val>
                                            <p:strVal val="#ppt_y"/>
                                          </p:val>
                                        </p:tav>
                                      </p:tavLst>
                                    </p:anim>
                                  </p:childTnLst>
                                </p:cTn>
                              </p:par>
                              <p:par>
                                <p:cTn id="500" presetID="42" presetClass="entr" presetSubtype="0" fill="hold" grpId="0" nodeType="withEffect">
                                  <p:stCondLst>
                                    <p:cond delay="0"/>
                                  </p:stCondLst>
                                  <p:childTnLst>
                                    <p:set>
                                      <p:cBhvr>
                                        <p:cTn id="501" dur="1" fill="hold">
                                          <p:stCondLst>
                                            <p:cond delay="0"/>
                                          </p:stCondLst>
                                        </p:cTn>
                                        <p:tgtEl>
                                          <p:spTgt spid="2788"/>
                                        </p:tgtEl>
                                        <p:attrNameLst>
                                          <p:attrName>style.visibility</p:attrName>
                                        </p:attrNameLst>
                                      </p:cBhvr>
                                      <p:to>
                                        <p:strVal val="visible"/>
                                      </p:to>
                                    </p:set>
                                    <p:animEffect transition="in" filter="fade">
                                      <p:cBhvr>
                                        <p:cTn id="502" dur="1000"/>
                                        <p:tgtEl>
                                          <p:spTgt spid="2788"/>
                                        </p:tgtEl>
                                      </p:cBhvr>
                                    </p:animEffect>
                                    <p:anim calcmode="lin" valueType="num">
                                      <p:cBhvr>
                                        <p:cTn id="503" dur="1000" fill="hold"/>
                                        <p:tgtEl>
                                          <p:spTgt spid="2788"/>
                                        </p:tgtEl>
                                        <p:attrNameLst>
                                          <p:attrName>ppt_x</p:attrName>
                                        </p:attrNameLst>
                                      </p:cBhvr>
                                      <p:tavLst>
                                        <p:tav tm="0">
                                          <p:val>
                                            <p:strVal val="#ppt_x"/>
                                          </p:val>
                                        </p:tav>
                                        <p:tav tm="100000">
                                          <p:val>
                                            <p:strVal val="#ppt_x"/>
                                          </p:val>
                                        </p:tav>
                                      </p:tavLst>
                                    </p:anim>
                                    <p:anim calcmode="lin" valueType="num">
                                      <p:cBhvr>
                                        <p:cTn id="504" dur="1000" fill="hold"/>
                                        <p:tgtEl>
                                          <p:spTgt spid="2788"/>
                                        </p:tgtEl>
                                        <p:attrNameLst>
                                          <p:attrName>ppt_y</p:attrName>
                                        </p:attrNameLst>
                                      </p:cBhvr>
                                      <p:tavLst>
                                        <p:tav tm="0">
                                          <p:val>
                                            <p:strVal val="#ppt_y+.1"/>
                                          </p:val>
                                        </p:tav>
                                        <p:tav tm="100000">
                                          <p:val>
                                            <p:strVal val="#ppt_y"/>
                                          </p:val>
                                        </p:tav>
                                      </p:tavLst>
                                    </p:anim>
                                  </p:childTnLst>
                                </p:cTn>
                              </p:par>
                              <p:par>
                                <p:cTn id="505" presetID="42" presetClass="entr" presetSubtype="0" fill="hold" grpId="0" nodeType="withEffect">
                                  <p:stCondLst>
                                    <p:cond delay="0"/>
                                  </p:stCondLst>
                                  <p:childTnLst>
                                    <p:set>
                                      <p:cBhvr>
                                        <p:cTn id="506" dur="1" fill="hold">
                                          <p:stCondLst>
                                            <p:cond delay="0"/>
                                          </p:stCondLst>
                                        </p:cTn>
                                        <p:tgtEl>
                                          <p:spTgt spid="2789"/>
                                        </p:tgtEl>
                                        <p:attrNameLst>
                                          <p:attrName>style.visibility</p:attrName>
                                        </p:attrNameLst>
                                      </p:cBhvr>
                                      <p:to>
                                        <p:strVal val="visible"/>
                                      </p:to>
                                    </p:set>
                                    <p:animEffect transition="in" filter="fade">
                                      <p:cBhvr>
                                        <p:cTn id="507" dur="1000"/>
                                        <p:tgtEl>
                                          <p:spTgt spid="2789"/>
                                        </p:tgtEl>
                                      </p:cBhvr>
                                    </p:animEffect>
                                    <p:anim calcmode="lin" valueType="num">
                                      <p:cBhvr>
                                        <p:cTn id="508" dur="1000" fill="hold"/>
                                        <p:tgtEl>
                                          <p:spTgt spid="2789"/>
                                        </p:tgtEl>
                                        <p:attrNameLst>
                                          <p:attrName>ppt_x</p:attrName>
                                        </p:attrNameLst>
                                      </p:cBhvr>
                                      <p:tavLst>
                                        <p:tav tm="0">
                                          <p:val>
                                            <p:strVal val="#ppt_x"/>
                                          </p:val>
                                        </p:tav>
                                        <p:tav tm="100000">
                                          <p:val>
                                            <p:strVal val="#ppt_x"/>
                                          </p:val>
                                        </p:tav>
                                      </p:tavLst>
                                    </p:anim>
                                    <p:anim calcmode="lin" valueType="num">
                                      <p:cBhvr>
                                        <p:cTn id="509" dur="1000" fill="hold"/>
                                        <p:tgtEl>
                                          <p:spTgt spid="2789"/>
                                        </p:tgtEl>
                                        <p:attrNameLst>
                                          <p:attrName>ppt_y</p:attrName>
                                        </p:attrNameLst>
                                      </p:cBhvr>
                                      <p:tavLst>
                                        <p:tav tm="0">
                                          <p:val>
                                            <p:strVal val="#ppt_y+.1"/>
                                          </p:val>
                                        </p:tav>
                                        <p:tav tm="100000">
                                          <p:val>
                                            <p:strVal val="#ppt_y"/>
                                          </p:val>
                                        </p:tav>
                                      </p:tavLst>
                                    </p:anim>
                                  </p:childTnLst>
                                </p:cTn>
                              </p:par>
                              <p:par>
                                <p:cTn id="510" presetID="42" presetClass="entr" presetSubtype="0" fill="hold" grpId="0" nodeType="withEffect">
                                  <p:stCondLst>
                                    <p:cond delay="0"/>
                                  </p:stCondLst>
                                  <p:childTnLst>
                                    <p:set>
                                      <p:cBhvr>
                                        <p:cTn id="511" dur="1" fill="hold">
                                          <p:stCondLst>
                                            <p:cond delay="0"/>
                                          </p:stCondLst>
                                        </p:cTn>
                                        <p:tgtEl>
                                          <p:spTgt spid="2790"/>
                                        </p:tgtEl>
                                        <p:attrNameLst>
                                          <p:attrName>style.visibility</p:attrName>
                                        </p:attrNameLst>
                                      </p:cBhvr>
                                      <p:to>
                                        <p:strVal val="visible"/>
                                      </p:to>
                                    </p:set>
                                    <p:animEffect transition="in" filter="fade">
                                      <p:cBhvr>
                                        <p:cTn id="512" dur="1000"/>
                                        <p:tgtEl>
                                          <p:spTgt spid="2790"/>
                                        </p:tgtEl>
                                      </p:cBhvr>
                                    </p:animEffect>
                                    <p:anim calcmode="lin" valueType="num">
                                      <p:cBhvr>
                                        <p:cTn id="513" dur="1000" fill="hold"/>
                                        <p:tgtEl>
                                          <p:spTgt spid="2790"/>
                                        </p:tgtEl>
                                        <p:attrNameLst>
                                          <p:attrName>ppt_x</p:attrName>
                                        </p:attrNameLst>
                                      </p:cBhvr>
                                      <p:tavLst>
                                        <p:tav tm="0">
                                          <p:val>
                                            <p:strVal val="#ppt_x"/>
                                          </p:val>
                                        </p:tav>
                                        <p:tav tm="100000">
                                          <p:val>
                                            <p:strVal val="#ppt_x"/>
                                          </p:val>
                                        </p:tav>
                                      </p:tavLst>
                                    </p:anim>
                                    <p:anim calcmode="lin" valueType="num">
                                      <p:cBhvr>
                                        <p:cTn id="514" dur="1000" fill="hold"/>
                                        <p:tgtEl>
                                          <p:spTgt spid="2790"/>
                                        </p:tgtEl>
                                        <p:attrNameLst>
                                          <p:attrName>ppt_y</p:attrName>
                                        </p:attrNameLst>
                                      </p:cBhvr>
                                      <p:tavLst>
                                        <p:tav tm="0">
                                          <p:val>
                                            <p:strVal val="#ppt_y+.1"/>
                                          </p:val>
                                        </p:tav>
                                        <p:tav tm="100000">
                                          <p:val>
                                            <p:strVal val="#ppt_y"/>
                                          </p:val>
                                        </p:tav>
                                      </p:tavLst>
                                    </p:anim>
                                  </p:childTnLst>
                                </p:cTn>
                              </p:par>
                              <p:par>
                                <p:cTn id="515" presetID="42" presetClass="entr" presetSubtype="0" fill="hold" grpId="0" nodeType="withEffect">
                                  <p:stCondLst>
                                    <p:cond delay="0"/>
                                  </p:stCondLst>
                                  <p:childTnLst>
                                    <p:set>
                                      <p:cBhvr>
                                        <p:cTn id="516" dur="1" fill="hold">
                                          <p:stCondLst>
                                            <p:cond delay="0"/>
                                          </p:stCondLst>
                                        </p:cTn>
                                        <p:tgtEl>
                                          <p:spTgt spid="2791"/>
                                        </p:tgtEl>
                                        <p:attrNameLst>
                                          <p:attrName>style.visibility</p:attrName>
                                        </p:attrNameLst>
                                      </p:cBhvr>
                                      <p:to>
                                        <p:strVal val="visible"/>
                                      </p:to>
                                    </p:set>
                                    <p:animEffect transition="in" filter="fade">
                                      <p:cBhvr>
                                        <p:cTn id="517" dur="1000"/>
                                        <p:tgtEl>
                                          <p:spTgt spid="2791"/>
                                        </p:tgtEl>
                                      </p:cBhvr>
                                    </p:animEffect>
                                    <p:anim calcmode="lin" valueType="num">
                                      <p:cBhvr>
                                        <p:cTn id="518" dur="1000" fill="hold"/>
                                        <p:tgtEl>
                                          <p:spTgt spid="2791"/>
                                        </p:tgtEl>
                                        <p:attrNameLst>
                                          <p:attrName>ppt_x</p:attrName>
                                        </p:attrNameLst>
                                      </p:cBhvr>
                                      <p:tavLst>
                                        <p:tav tm="0">
                                          <p:val>
                                            <p:strVal val="#ppt_x"/>
                                          </p:val>
                                        </p:tav>
                                        <p:tav tm="100000">
                                          <p:val>
                                            <p:strVal val="#ppt_x"/>
                                          </p:val>
                                        </p:tav>
                                      </p:tavLst>
                                    </p:anim>
                                    <p:anim calcmode="lin" valueType="num">
                                      <p:cBhvr>
                                        <p:cTn id="519" dur="1000" fill="hold"/>
                                        <p:tgtEl>
                                          <p:spTgt spid="2791"/>
                                        </p:tgtEl>
                                        <p:attrNameLst>
                                          <p:attrName>ppt_y</p:attrName>
                                        </p:attrNameLst>
                                      </p:cBhvr>
                                      <p:tavLst>
                                        <p:tav tm="0">
                                          <p:val>
                                            <p:strVal val="#ppt_y+.1"/>
                                          </p:val>
                                        </p:tav>
                                        <p:tav tm="100000">
                                          <p:val>
                                            <p:strVal val="#ppt_y"/>
                                          </p:val>
                                        </p:tav>
                                      </p:tavLst>
                                    </p:anim>
                                  </p:childTnLst>
                                </p:cTn>
                              </p:par>
                              <p:par>
                                <p:cTn id="520" presetID="42" presetClass="entr" presetSubtype="0" fill="hold" grpId="0" nodeType="withEffect">
                                  <p:stCondLst>
                                    <p:cond delay="0"/>
                                  </p:stCondLst>
                                  <p:childTnLst>
                                    <p:set>
                                      <p:cBhvr>
                                        <p:cTn id="521" dur="1" fill="hold">
                                          <p:stCondLst>
                                            <p:cond delay="0"/>
                                          </p:stCondLst>
                                        </p:cTn>
                                        <p:tgtEl>
                                          <p:spTgt spid="2792"/>
                                        </p:tgtEl>
                                        <p:attrNameLst>
                                          <p:attrName>style.visibility</p:attrName>
                                        </p:attrNameLst>
                                      </p:cBhvr>
                                      <p:to>
                                        <p:strVal val="visible"/>
                                      </p:to>
                                    </p:set>
                                    <p:animEffect transition="in" filter="fade">
                                      <p:cBhvr>
                                        <p:cTn id="522" dur="1000"/>
                                        <p:tgtEl>
                                          <p:spTgt spid="2792"/>
                                        </p:tgtEl>
                                      </p:cBhvr>
                                    </p:animEffect>
                                    <p:anim calcmode="lin" valueType="num">
                                      <p:cBhvr>
                                        <p:cTn id="523" dur="1000" fill="hold"/>
                                        <p:tgtEl>
                                          <p:spTgt spid="2792"/>
                                        </p:tgtEl>
                                        <p:attrNameLst>
                                          <p:attrName>ppt_x</p:attrName>
                                        </p:attrNameLst>
                                      </p:cBhvr>
                                      <p:tavLst>
                                        <p:tav tm="0">
                                          <p:val>
                                            <p:strVal val="#ppt_x"/>
                                          </p:val>
                                        </p:tav>
                                        <p:tav tm="100000">
                                          <p:val>
                                            <p:strVal val="#ppt_x"/>
                                          </p:val>
                                        </p:tav>
                                      </p:tavLst>
                                    </p:anim>
                                    <p:anim calcmode="lin" valueType="num">
                                      <p:cBhvr>
                                        <p:cTn id="524" dur="1000" fill="hold"/>
                                        <p:tgtEl>
                                          <p:spTgt spid="2792"/>
                                        </p:tgtEl>
                                        <p:attrNameLst>
                                          <p:attrName>ppt_y</p:attrName>
                                        </p:attrNameLst>
                                      </p:cBhvr>
                                      <p:tavLst>
                                        <p:tav tm="0">
                                          <p:val>
                                            <p:strVal val="#ppt_y+.1"/>
                                          </p:val>
                                        </p:tav>
                                        <p:tav tm="100000">
                                          <p:val>
                                            <p:strVal val="#ppt_y"/>
                                          </p:val>
                                        </p:tav>
                                      </p:tavLst>
                                    </p:anim>
                                  </p:childTnLst>
                                </p:cTn>
                              </p:par>
                              <p:par>
                                <p:cTn id="525" presetID="42" presetClass="entr" presetSubtype="0" fill="hold" grpId="0" nodeType="withEffect">
                                  <p:stCondLst>
                                    <p:cond delay="0"/>
                                  </p:stCondLst>
                                  <p:childTnLst>
                                    <p:set>
                                      <p:cBhvr>
                                        <p:cTn id="526" dur="1" fill="hold">
                                          <p:stCondLst>
                                            <p:cond delay="0"/>
                                          </p:stCondLst>
                                        </p:cTn>
                                        <p:tgtEl>
                                          <p:spTgt spid="2793"/>
                                        </p:tgtEl>
                                        <p:attrNameLst>
                                          <p:attrName>style.visibility</p:attrName>
                                        </p:attrNameLst>
                                      </p:cBhvr>
                                      <p:to>
                                        <p:strVal val="visible"/>
                                      </p:to>
                                    </p:set>
                                    <p:animEffect transition="in" filter="fade">
                                      <p:cBhvr>
                                        <p:cTn id="527" dur="1000"/>
                                        <p:tgtEl>
                                          <p:spTgt spid="2793"/>
                                        </p:tgtEl>
                                      </p:cBhvr>
                                    </p:animEffect>
                                    <p:anim calcmode="lin" valueType="num">
                                      <p:cBhvr>
                                        <p:cTn id="528" dur="1000" fill="hold"/>
                                        <p:tgtEl>
                                          <p:spTgt spid="2793"/>
                                        </p:tgtEl>
                                        <p:attrNameLst>
                                          <p:attrName>ppt_x</p:attrName>
                                        </p:attrNameLst>
                                      </p:cBhvr>
                                      <p:tavLst>
                                        <p:tav tm="0">
                                          <p:val>
                                            <p:strVal val="#ppt_x"/>
                                          </p:val>
                                        </p:tav>
                                        <p:tav tm="100000">
                                          <p:val>
                                            <p:strVal val="#ppt_x"/>
                                          </p:val>
                                        </p:tav>
                                      </p:tavLst>
                                    </p:anim>
                                    <p:anim calcmode="lin" valueType="num">
                                      <p:cBhvr>
                                        <p:cTn id="529" dur="1000" fill="hold"/>
                                        <p:tgtEl>
                                          <p:spTgt spid="2793"/>
                                        </p:tgtEl>
                                        <p:attrNameLst>
                                          <p:attrName>ppt_y</p:attrName>
                                        </p:attrNameLst>
                                      </p:cBhvr>
                                      <p:tavLst>
                                        <p:tav tm="0">
                                          <p:val>
                                            <p:strVal val="#ppt_y+.1"/>
                                          </p:val>
                                        </p:tav>
                                        <p:tav tm="100000">
                                          <p:val>
                                            <p:strVal val="#ppt_y"/>
                                          </p:val>
                                        </p:tav>
                                      </p:tavLst>
                                    </p:anim>
                                  </p:childTnLst>
                                </p:cTn>
                              </p:par>
                              <p:par>
                                <p:cTn id="530" presetID="42" presetClass="entr" presetSubtype="0" fill="hold" grpId="0" nodeType="withEffect">
                                  <p:stCondLst>
                                    <p:cond delay="0"/>
                                  </p:stCondLst>
                                  <p:childTnLst>
                                    <p:set>
                                      <p:cBhvr>
                                        <p:cTn id="531" dur="1" fill="hold">
                                          <p:stCondLst>
                                            <p:cond delay="0"/>
                                          </p:stCondLst>
                                        </p:cTn>
                                        <p:tgtEl>
                                          <p:spTgt spid="2794"/>
                                        </p:tgtEl>
                                        <p:attrNameLst>
                                          <p:attrName>style.visibility</p:attrName>
                                        </p:attrNameLst>
                                      </p:cBhvr>
                                      <p:to>
                                        <p:strVal val="visible"/>
                                      </p:to>
                                    </p:set>
                                    <p:animEffect transition="in" filter="fade">
                                      <p:cBhvr>
                                        <p:cTn id="532" dur="1000"/>
                                        <p:tgtEl>
                                          <p:spTgt spid="2794"/>
                                        </p:tgtEl>
                                      </p:cBhvr>
                                    </p:animEffect>
                                    <p:anim calcmode="lin" valueType="num">
                                      <p:cBhvr>
                                        <p:cTn id="533" dur="1000" fill="hold"/>
                                        <p:tgtEl>
                                          <p:spTgt spid="2794"/>
                                        </p:tgtEl>
                                        <p:attrNameLst>
                                          <p:attrName>ppt_x</p:attrName>
                                        </p:attrNameLst>
                                      </p:cBhvr>
                                      <p:tavLst>
                                        <p:tav tm="0">
                                          <p:val>
                                            <p:strVal val="#ppt_x"/>
                                          </p:val>
                                        </p:tav>
                                        <p:tav tm="100000">
                                          <p:val>
                                            <p:strVal val="#ppt_x"/>
                                          </p:val>
                                        </p:tav>
                                      </p:tavLst>
                                    </p:anim>
                                    <p:anim calcmode="lin" valueType="num">
                                      <p:cBhvr>
                                        <p:cTn id="534" dur="1000" fill="hold"/>
                                        <p:tgtEl>
                                          <p:spTgt spid="2794"/>
                                        </p:tgtEl>
                                        <p:attrNameLst>
                                          <p:attrName>ppt_y</p:attrName>
                                        </p:attrNameLst>
                                      </p:cBhvr>
                                      <p:tavLst>
                                        <p:tav tm="0">
                                          <p:val>
                                            <p:strVal val="#ppt_y+.1"/>
                                          </p:val>
                                        </p:tav>
                                        <p:tav tm="100000">
                                          <p:val>
                                            <p:strVal val="#ppt_y"/>
                                          </p:val>
                                        </p:tav>
                                      </p:tavLst>
                                    </p:anim>
                                  </p:childTnLst>
                                </p:cTn>
                              </p:par>
                              <p:par>
                                <p:cTn id="535" presetID="42" presetClass="entr" presetSubtype="0" fill="hold" grpId="0" nodeType="withEffect">
                                  <p:stCondLst>
                                    <p:cond delay="0"/>
                                  </p:stCondLst>
                                  <p:childTnLst>
                                    <p:set>
                                      <p:cBhvr>
                                        <p:cTn id="536" dur="1" fill="hold">
                                          <p:stCondLst>
                                            <p:cond delay="0"/>
                                          </p:stCondLst>
                                        </p:cTn>
                                        <p:tgtEl>
                                          <p:spTgt spid="2795"/>
                                        </p:tgtEl>
                                        <p:attrNameLst>
                                          <p:attrName>style.visibility</p:attrName>
                                        </p:attrNameLst>
                                      </p:cBhvr>
                                      <p:to>
                                        <p:strVal val="visible"/>
                                      </p:to>
                                    </p:set>
                                    <p:animEffect transition="in" filter="fade">
                                      <p:cBhvr>
                                        <p:cTn id="537" dur="1000"/>
                                        <p:tgtEl>
                                          <p:spTgt spid="2795"/>
                                        </p:tgtEl>
                                      </p:cBhvr>
                                    </p:animEffect>
                                    <p:anim calcmode="lin" valueType="num">
                                      <p:cBhvr>
                                        <p:cTn id="538" dur="1000" fill="hold"/>
                                        <p:tgtEl>
                                          <p:spTgt spid="2795"/>
                                        </p:tgtEl>
                                        <p:attrNameLst>
                                          <p:attrName>ppt_x</p:attrName>
                                        </p:attrNameLst>
                                      </p:cBhvr>
                                      <p:tavLst>
                                        <p:tav tm="0">
                                          <p:val>
                                            <p:strVal val="#ppt_x"/>
                                          </p:val>
                                        </p:tav>
                                        <p:tav tm="100000">
                                          <p:val>
                                            <p:strVal val="#ppt_x"/>
                                          </p:val>
                                        </p:tav>
                                      </p:tavLst>
                                    </p:anim>
                                    <p:anim calcmode="lin" valueType="num">
                                      <p:cBhvr>
                                        <p:cTn id="539" dur="1000" fill="hold"/>
                                        <p:tgtEl>
                                          <p:spTgt spid="2795"/>
                                        </p:tgtEl>
                                        <p:attrNameLst>
                                          <p:attrName>ppt_y</p:attrName>
                                        </p:attrNameLst>
                                      </p:cBhvr>
                                      <p:tavLst>
                                        <p:tav tm="0">
                                          <p:val>
                                            <p:strVal val="#ppt_y+.1"/>
                                          </p:val>
                                        </p:tav>
                                        <p:tav tm="100000">
                                          <p:val>
                                            <p:strVal val="#ppt_y"/>
                                          </p:val>
                                        </p:tav>
                                      </p:tavLst>
                                    </p:anim>
                                  </p:childTnLst>
                                </p:cTn>
                              </p:par>
                              <p:par>
                                <p:cTn id="540" presetID="42" presetClass="entr" presetSubtype="0" fill="hold" grpId="0" nodeType="withEffect">
                                  <p:stCondLst>
                                    <p:cond delay="0"/>
                                  </p:stCondLst>
                                  <p:childTnLst>
                                    <p:set>
                                      <p:cBhvr>
                                        <p:cTn id="541" dur="1" fill="hold">
                                          <p:stCondLst>
                                            <p:cond delay="0"/>
                                          </p:stCondLst>
                                        </p:cTn>
                                        <p:tgtEl>
                                          <p:spTgt spid="2796"/>
                                        </p:tgtEl>
                                        <p:attrNameLst>
                                          <p:attrName>style.visibility</p:attrName>
                                        </p:attrNameLst>
                                      </p:cBhvr>
                                      <p:to>
                                        <p:strVal val="visible"/>
                                      </p:to>
                                    </p:set>
                                    <p:animEffect transition="in" filter="fade">
                                      <p:cBhvr>
                                        <p:cTn id="542" dur="1000"/>
                                        <p:tgtEl>
                                          <p:spTgt spid="2796"/>
                                        </p:tgtEl>
                                      </p:cBhvr>
                                    </p:animEffect>
                                    <p:anim calcmode="lin" valueType="num">
                                      <p:cBhvr>
                                        <p:cTn id="543" dur="1000" fill="hold"/>
                                        <p:tgtEl>
                                          <p:spTgt spid="2796"/>
                                        </p:tgtEl>
                                        <p:attrNameLst>
                                          <p:attrName>ppt_x</p:attrName>
                                        </p:attrNameLst>
                                      </p:cBhvr>
                                      <p:tavLst>
                                        <p:tav tm="0">
                                          <p:val>
                                            <p:strVal val="#ppt_x"/>
                                          </p:val>
                                        </p:tav>
                                        <p:tav tm="100000">
                                          <p:val>
                                            <p:strVal val="#ppt_x"/>
                                          </p:val>
                                        </p:tav>
                                      </p:tavLst>
                                    </p:anim>
                                    <p:anim calcmode="lin" valueType="num">
                                      <p:cBhvr>
                                        <p:cTn id="544" dur="1000" fill="hold"/>
                                        <p:tgtEl>
                                          <p:spTgt spid="2796"/>
                                        </p:tgtEl>
                                        <p:attrNameLst>
                                          <p:attrName>ppt_y</p:attrName>
                                        </p:attrNameLst>
                                      </p:cBhvr>
                                      <p:tavLst>
                                        <p:tav tm="0">
                                          <p:val>
                                            <p:strVal val="#ppt_y+.1"/>
                                          </p:val>
                                        </p:tav>
                                        <p:tav tm="100000">
                                          <p:val>
                                            <p:strVal val="#ppt_y"/>
                                          </p:val>
                                        </p:tav>
                                      </p:tavLst>
                                    </p:anim>
                                  </p:childTnLst>
                                </p:cTn>
                              </p:par>
                              <p:par>
                                <p:cTn id="545" presetID="42" presetClass="entr" presetSubtype="0" fill="hold" grpId="0" nodeType="withEffect">
                                  <p:stCondLst>
                                    <p:cond delay="0"/>
                                  </p:stCondLst>
                                  <p:childTnLst>
                                    <p:set>
                                      <p:cBhvr>
                                        <p:cTn id="546" dur="1" fill="hold">
                                          <p:stCondLst>
                                            <p:cond delay="0"/>
                                          </p:stCondLst>
                                        </p:cTn>
                                        <p:tgtEl>
                                          <p:spTgt spid="2797"/>
                                        </p:tgtEl>
                                        <p:attrNameLst>
                                          <p:attrName>style.visibility</p:attrName>
                                        </p:attrNameLst>
                                      </p:cBhvr>
                                      <p:to>
                                        <p:strVal val="visible"/>
                                      </p:to>
                                    </p:set>
                                    <p:animEffect transition="in" filter="fade">
                                      <p:cBhvr>
                                        <p:cTn id="547" dur="1000"/>
                                        <p:tgtEl>
                                          <p:spTgt spid="2797"/>
                                        </p:tgtEl>
                                      </p:cBhvr>
                                    </p:animEffect>
                                    <p:anim calcmode="lin" valueType="num">
                                      <p:cBhvr>
                                        <p:cTn id="548" dur="1000" fill="hold"/>
                                        <p:tgtEl>
                                          <p:spTgt spid="2797"/>
                                        </p:tgtEl>
                                        <p:attrNameLst>
                                          <p:attrName>ppt_x</p:attrName>
                                        </p:attrNameLst>
                                      </p:cBhvr>
                                      <p:tavLst>
                                        <p:tav tm="0">
                                          <p:val>
                                            <p:strVal val="#ppt_x"/>
                                          </p:val>
                                        </p:tav>
                                        <p:tav tm="100000">
                                          <p:val>
                                            <p:strVal val="#ppt_x"/>
                                          </p:val>
                                        </p:tav>
                                      </p:tavLst>
                                    </p:anim>
                                    <p:anim calcmode="lin" valueType="num">
                                      <p:cBhvr>
                                        <p:cTn id="549" dur="1000" fill="hold"/>
                                        <p:tgtEl>
                                          <p:spTgt spid="2797"/>
                                        </p:tgtEl>
                                        <p:attrNameLst>
                                          <p:attrName>ppt_y</p:attrName>
                                        </p:attrNameLst>
                                      </p:cBhvr>
                                      <p:tavLst>
                                        <p:tav tm="0">
                                          <p:val>
                                            <p:strVal val="#ppt_y+.1"/>
                                          </p:val>
                                        </p:tav>
                                        <p:tav tm="100000">
                                          <p:val>
                                            <p:strVal val="#ppt_y"/>
                                          </p:val>
                                        </p:tav>
                                      </p:tavLst>
                                    </p:anim>
                                  </p:childTnLst>
                                </p:cTn>
                              </p:par>
                              <p:par>
                                <p:cTn id="550" presetID="42" presetClass="entr" presetSubtype="0" fill="hold" grpId="0" nodeType="withEffect">
                                  <p:stCondLst>
                                    <p:cond delay="0"/>
                                  </p:stCondLst>
                                  <p:childTnLst>
                                    <p:set>
                                      <p:cBhvr>
                                        <p:cTn id="551" dur="1" fill="hold">
                                          <p:stCondLst>
                                            <p:cond delay="0"/>
                                          </p:stCondLst>
                                        </p:cTn>
                                        <p:tgtEl>
                                          <p:spTgt spid="2798"/>
                                        </p:tgtEl>
                                        <p:attrNameLst>
                                          <p:attrName>style.visibility</p:attrName>
                                        </p:attrNameLst>
                                      </p:cBhvr>
                                      <p:to>
                                        <p:strVal val="visible"/>
                                      </p:to>
                                    </p:set>
                                    <p:animEffect transition="in" filter="fade">
                                      <p:cBhvr>
                                        <p:cTn id="552" dur="1000"/>
                                        <p:tgtEl>
                                          <p:spTgt spid="2798"/>
                                        </p:tgtEl>
                                      </p:cBhvr>
                                    </p:animEffect>
                                    <p:anim calcmode="lin" valueType="num">
                                      <p:cBhvr>
                                        <p:cTn id="553" dur="1000" fill="hold"/>
                                        <p:tgtEl>
                                          <p:spTgt spid="2798"/>
                                        </p:tgtEl>
                                        <p:attrNameLst>
                                          <p:attrName>ppt_x</p:attrName>
                                        </p:attrNameLst>
                                      </p:cBhvr>
                                      <p:tavLst>
                                        <p:tav tm="0">
                                          <p:val>
                                            <p:strVal val="#ppt_x"/>
                                          </p:val>
                                        </p:tav>
                                        <p:tav tm="100000">
                                          <p:val>
                                            <p:strVal val="#ppt_x"/>
                                          </p:val>
                                        </p:tav>
                                      </p:tavLst>
                                    </p:anim>
                                    <p:anim calcmode="lin" valueType="num">
                                      <p:cBhvr>
                                        <p:cTn id="554" dur="1000" fill="hold"/>
                                        <p:tgtEl>
                                          <p:spTgt spid="2798"/>
                                        </p:tgtEl>
                                        <p:attrNameLst>
                                          <p:attrName>ppt_y</p:attrName>
                                        </p:attrNameLst>
                                      </p:cBhvr>
                                      <p:tavLst>
                                        <p:tav tm="0">
                                          <p:val>
                                            <p:strVal val="#ppt_y+.1"/>
                                          </p:val>
                                        </p:tav>
                                        <p:tav tm="100000">
                                          <p:val>
                                            <p:strVal val="#ppt_y"/>
                                          </p:val>
                                        </p:tav>
                                      </p:tavLst>
                                    </p:anim>
                                  </p:childTnLst>
                                </p:cTn>
                              </p:par>
                              <p:par>
                                <p:cTn id="555" presetID="42" presetClass="entr" presetSubtype="0" fill="hold" grpId="0" nodeType="withEffect">
                                  <p:stCondLst>
                                    <p:cond delay="0"/>
                                  </p:stCondLst>
                                  <p:childTnLst>
                                    <p:set>
                                      <p:cBhvr>
                                        <p:cTn id="556" dur="1" fill="hold">
                                          <p:stCondLst>
                                            <p:cond delay="0"/>
                                          </p:stCondLst>
                                        </p:cTn>
                                        <p:tgtEl>
                                          <p:spTgt spid="2799"/>
                                        </p:tgtEl>
                                        <p:attrNameLst>
                                          <p:attrName>style.visibility</p:attrName>
                                        </p:attrNameLst>
                                      </p:cBhvr>
                                      <p:to>
                                        <p:strVal val="visible"/>
                                      </p:to>
                                    </p:set>
                                    <p:animEffect transition="in" filter="fade">
                                      <p:cBhvr>
                                        <p:cTn id="557" dur="1000"/>
                                        <p:tgtEl>
                                          <p:spTgt spid="2799"/>
                                        </p:tgtEl>
                                      </p:cBhvr>
                                    </p:animEffect>
                                    <p:anim calcmode="lin" valueType="num">
                                      <p:cBhvr>
                                        <p:cTn id="558" dur="1000" fill="hold"/>
                                        <p:tgtEl>
                                          <p:spTgt spid="2799"/>
                                        </p:tgtEl>
                                        <p:attrNameLst>
                                          <p:attrName>ppt_x</p:attrName>
                                        </p:attrNameLst>
                                      </p:cBhvr>
                                      <p:tavLst>
                                        <p:tav tm="0">
                                          <p:val>
                                            <p:strVal val="#ppt_x"/>
                                          </p:val>
                                        </p:tav>
                                        <p:tav tm="100000">
                                          <p:val>
                                            <p:strVal val="#ppt_x"/>
                                          </p:val>
                                        </p:tav>
                                      </p:tavLst>
                                    </p:anim>
                                    <p:anim calcmode="lin" valueType="num">
                                      <p:cBhvr>
                                        <p:cTn id="559" dur="1000" fill="hold"/>
                                        <p:tgtEl>
                                          <p:spTgt spid="2799"/>
                                        </p:tgtEl>
                                        <p:attrNameLst>
                                          <p:attrName>ppt_y</p:attrName>
                                        </p:attrNameLst>
                                      </p:cBhvr>
                                      <p:tavLst>
                                        <p:tav tm="0">
                                          <p:val>
                                            <p:strVal val="#ppt_y+.1"/>
                                          </p:val>
                                        </p:tav>
                                        <p:tav tm="100000">
                                          <p:val>
                                            <p:strVal val="#ppt_y"/>
                                          </p:val>
                                        </p:tav>
                                      </p:tavLst>
                                    </p:anim>
                                  </p:childTnLst>
                                </p:cTn>
                              </p:par>
                              <p:par>
                                <p:cTn id="560" presetID="42" presetClass="entr" presetSubtype="0" fill="hold" grpId="0" nodeType="withEffect">
                                  <p:stCondLst>
                                    <p:cond delay="0"/>
                                  </p:stCondLst>
                                  <p:childTnLst>
                                    <p:set>
                                      <p:cBhvr>
                                        <p:cTn id="561" dur="1" fill="hold">
                                          <p:stCondLst>
                                            <p:cond delay="0"/>
                                          </p:stCondLst>
                                        </p:cTn>
                                        <p:tgtEl>
                                          <p:spTgt spid="2800"/>
                                        </p:tgtEl>
                                        <p:attrNameLst>
                                          <p:attrName>style.visibility</p:attrName>
                                        </p:attrNameLst>
                                      </p:cBhvr>
                                      <p:to>
                                        <p:strVal val="visible"/>
                                      </p:to>
                                    </p:set>
                                    <p:animEffect transition="in" filter="fade">
                                      <p:cBhvr>
                                        <p:cTn id="562" dur="1000"/>
                                        <p:tgtEl>
                                          <p:spTgt spid="2800"/>
                                        </p:tgtEl>
                                      </p:cBhvr>
                                    </p:animEffect>
                                    <p:anim calcmode="lin" valueType="num">
                                      <p:cBhvr>
                                        <p:cTn id="563" dur="1000" fill="hold"/>
                                        <p:tgtEl>
                                          <p:spTgt spid="2800"/>
                                        </p:tgtEl>
                                        <p:attrNameLst>
                                          <p:attrName>ppt_x</p:attrName>
                                        </p:attrNameLst>
                                      </p:cBhvr>
                                      <p:tavLst>
                                        <p:tav tm="0">
                                          <p:val>
                                            <p:strVal val="#ppt_x"/>
                                          </p:val>
                                        </p:tav>
                                        <p:tav tm="100000">
                                          <p:val>
                                            <p:strVal val="#ppt_x"/>
                                          </p:val>
                                        </p:tav>
                                      </p:tavLst>
                                    </p:anim>
                                    <p:anim calcmode="lin" valueType="num">
                                      <p:cBhvr>
                                        <p:cTn id="564" dur="1000" fill="hold"/>
                                        <p:tgtEl>
                                          <p:spTgt spid="2800"/>
                                        </p:tgtEl>
                                        <p:attrNameLst>
                                          <p:attrName>ppt_y</p:attrName>
                                        </p:attrNameLst>
                                      </p:cBhvr>
                                      <p:tavLst>
                                        <p:tav tm="0">
                                          <p:val>
                                            <p:strVal val="#ppt_y+.1"/>
                                          </p:val>
                                        </p:tav>
                                        <p:tav tm="100000">
                                          <p:val>
                                            <p:strVal val="#ppt_y"/>
                                          </p:val>
                                        </p:tav>
                                      </p:tavLst>
                                    </p:anim>
                                  </p:childTnLst>
                                </p:cTn>
                              </p:par>
                              <p:par>
                                <p:cTn id="565" presetID="42" presetClass="entr" presetSubtype="0" fill="hold" grpId="0" nodeType="withEffect">
                                  <p:stCondLst>
                                    <p:cond delay="0"/>
                                  </p:stCondLst>
                                  <p:childTnLst>
                                    <p:set>
                                      <p:cBhvr>
                                        <p:cTn id="566" dur="1" fill="hold">
                                          <p:stCondLst>
                                            <p:cond delay="0"/>
                                          </p:stCondLst>
                                        </p:cTn>
                                        <p:tgtEl>
                                          <p:spTgt spid="2801"/>
                                        </p:tgtEl>
                                        <p:attrNameLst>
                                          <p:attrName>style.visibility</p:attrName>
                                        </p:attrNameLst>
                                      </p:cBhvr>
                                      <p:to>
                                        <p:strVal val="visible"/>
                                      </p:to>
                                    </p:set>
                                    <p:animEffect transition="in" filter="fade">
                                      <p:cBhvr>
                                        <p:cTn id="567" dur="1000"/>
                                        <p:tgtEl>
                                          <p:spTgt spid="2801"/>
                                        </p:tgtEl>
                                      </p:cBhvr>
                                    </p:animEffect>
                                    <p:anim calcmode="lin" valueType="num">
                                      <p:cBhvr>
                                        <p:cTn id="568" dur="1000" fill="hold"/>
                                        <p:tgtEl>
                                          <p:spTgt spid="2801"/>
                                        </p:tgtEl>
                                        <p:attrNameLst>
                                          <p:attrName>ppt_x</p:attrName>
                                        </p:attrNameLst>
                                      </p:cBhvr>
                                      <p:tavLst>
                                        <p:tav tm="0">
                                          <p:val>
                                            <p:strVal val="#ppt_x"/>
                                          </p:val>
                                        </p:tav>
                                        <p:tav tm="100000">
                                          <p:val>
                                            <p:strVal val="#ppt_x"/>
                                          </p:val>
                                        </p:tav>
                                      </p:tavLst>
                                    </p:anim>
                                    <p:anim calcmode="lin" valueType="num">
                                      <p:cBhvr>
                                        <p:cTn id="569" dur="1000" fill="hold"/>
                                        <p:tgtEl>
                                          <p:spTgt spid="2801"/>
                                        </p:tgtEl>
                                        <p:attrNameLst>
                                          <p:attrName>ppt_y</p:attrName>
                                        </p:attrNameLst>
                                      </p:cBhvr>
                                      <p:tavLst>
                                        <p:tav tm="0">
                                          <p:val>
                                            <p:strVal val="#ppt_y+.1"/>
                                          </p:val>
                                        </p:tav>
                                        <p:tav tm="100000">
                                          <p:val>
                                            <p:strVal val="#ppt_y"/>
                                          </p:val>
                                        </p:tav>
                                      </p:tavLst>
                                    </p:anim>
                                  </p:childTnLst>
                                </p:cTn>
                              </p:par>
                              <p:par>
                                <p:cTn id="570" presetID="42" presetClass="entr" presetSubtype="0" fill="hold" grpId="0" nodeType="withEffect">
                                  <p:stCondLst>
                                    <p:cond delay="0"/>
                                  </p:stCondLst>
                                  <p:childTnLst>
                                    <p:set>
                                      <p:cBhvr>
                                        <p:cTn id="571" dur="1" fill="hold">
                                          <p:stCondLst>
                                            <p:cond delay="0"/>
                                          </p:stCondLst>
                                        </p:cTn>
                                        <p:tgtEl>
                                          <p:spTgt spid="2802"/>
                                        </p:tgtEl>
                                        <p:attrNameLst>
                                          <p:attrName>style.visibility</p:attrName>
                                        </p:attrNameLst>
                                      </p:cBhvr>
                                      <p:to>
                                        <p:strVal val="visible"/>
                                      </p:to>
                                    </p:set>
                                    <p:animEffect transition="in" filter="fade">
                                      <p:cBhvr>
                                        <p:cTn id="572" dur="1000"/>
                                        <p:tgtEl>
                                          <p:spTgt spid="2802"/>
                                        </p:tgtEl>
                                      </p:cBhvr>
                                    </p:animEffect>
                                    <p:anim calcmode="lin" valueType="num">
                                      <p:cBhvr>
                                        <p:cTn id="573" dur="1000" fill="hold"/>
                                        <p:tgtEl>
                                          <p:spTgt spid="2802"/>
                                        </p:tgtEl>
                                        <p:attrNameLst>
                                          <p:attrName>ppt_x</p:attrName>
                                        </p:attrNameLst>
                                      </p:cBhvr>
                                      <p:tavLst>
                                        <p:tav tm="0">
                                          <p:val>
                                            <p:strVal val="#ppt_x"/>
                                          </p:val>
                                        </p:tav>
                                        <p:tav tm="100000">
                                          <p:val>
                                            <p:strVal val="#ppt_x"/>
                                          </p:val>
                                        </p:tav>
                                      </p:tavLst>
                                    </p:anim>
                                    <p:anim calcmode="lin" valueType="num">
                                      <p:cBhvr>
                                        <p:cTn id="574" dur="1000" fill="hold"/>
                                        <p:tgtEl>
                                          <p:spTgt spid="2802"/>
                                        </p:tgtEl>
                                        <p:attrNameLst>
                                          <p:attrName>ppt_y</p:attrName>
                                        </p:attrNameLst>
                                      </p:cBhvr>
                                      <p:tavLst>
                                        <p:tav tm="0">
                                          <p:val>
                                            <p:strVal val="#ppt_y+.1"/>
                                          </p:val>
                                        </p:tav>
                                        <p:tav tm="100000">
                                          <p:val>
                                            <p:strVal val="#ppt_y"/>
                                          </p:val>
                                        </p:tav>
                                      </p:tavLst>
                                    </p:anim>
                                  </p:childTnLst>
                                </p:cTn>
                              </p:par>
                              <p:par>
                                <p:cTn id="575" presetID="42" presetClass="entr" presetSubtype="0" fill="hold" grpId="0" nodeType="withEffect">
                                  <p:stCondLst>
                                    <p:cond delay="0"/>
                                  </p:stCondLst>
                                  <p:childTnLst>
                                    <p:set>
                                      <p:cBhvr>
                                        <p:cTn id="576" dur="1" fill="hold">
                                          <p:stCondLst>
                                            <p:cond delay="0"/>
                                          </p:stCondLst>
                                        </p:cTn>
                                        <p:tgtEl>
                                          <p:spTgt spid="2803"/>
                                        </p:tgtEl>
                                        <p:attrNameLst>
                                          <p:attrName>style.visibility</p:attrName>
                                        </p:attrNameLst>
                                      </p:cBhvr>
                                      <p:to>
                                        <p:strVal val="visible"/>
                                      </p:to>
                                    </p:set>
                                    <p:animEffect transition="in" filter="fade">
                                      <p:cBhvr>
                                        <p:cTn id="577" dur="1000"/>
                                        <p:tgtEl>
                                          <p:spTgt spid="2803"/>
                                        </p:tgtEl>
                                      </p:cBhvr>
                                    </p:animEffect>
                                    <p:anim calcmode="lin" valueType="num">
                                      <p:cBhvr>
                                        <p:cTn id="578" dur="1000" fill="hold"/>
                                        <p:tgtEl>
                                          <p:spTgt spid="2803"/>
                                        </p:tgtEl>
                                        <p:attrNameLst>
                                          <p:attrName>ppt_x</p:attrName>
                                        </p:attrNameLst>
                                      </p:cBhvr>
                                      <p:tavLst>
                                        <p:tav tm="0">
                                          <p:val>
                                            <p:strVal val="#ppt_x"/>
                                          </p:val>
                                        </p:tav>
                                        <p:tav tm="100000">
                                          <p:val>
                                            <p:strVal val="#ppt_x"/>
                                          </p:val>
                                        </p:tav>
                                      </p:tavLst>
                                    </p:anim>
                                    <p:anim calcmode="lin" valueType="num">
                                      <p:cBhvr>
                                        <p:cTn id="579" dur="1000" fill="hold"/>
                                        <p:tgtEl>
                                          <p:spTgt spid="2803"/>
                                        </p:tgtEl>
                                        <p:attrNameLst>
                                          <p:attrName>ppt_y</p:attrName>
                                        </p:attrNameLst>
                                      </p:cBhvr>
                                      <p:tavLst>
                                        <p:tav tm="0">
                                          <p:val>
                                            <p:strVal val="#ppt_y+.1"/>
                                          </p:val>
                                        </p:tav>
                                        <p:tav tm="100000">
                                          <p:val>
                                            <p:strVal val="#ppt_y"/>
                                          </p:val>
                                        </p:tav>
                                      </p:tavLst>
                                    </p:anim>
                                  </p:childTnLst>
                                </p:cTn>
                              </p:par>
                              <p:par>
                                <p:cTn id="580" presetID="42" presetClass="entr" presetSubtype="0" fill="hold" grpId="0" nodeType="withEffect">
                                  <p:stCondLst>
                                    <p:cond delay="0"/>
                                  </p:stCondLst>
                                  <p:childTnLst>
                                    <p:set>
                                      <p:cBhvr>
                                        <p:cTn id="581" dur="1" fill="hold">
                                          <p:stCondLst>
                                            <p:cond delay="0"/>
                                          </p:stCondLst>
                                        </p:cTn>
                                        <p:tgtEl>
                                          <p:spTgt spid="2804"/>
                                        </p:tgtEl>
                                        <p:attrNameLst>
                                          <p:attrName>style.visibility</p:attrName>
                                        </p:attrNameLst>
                                      </p:cBhvr>
                                      <p:to>
                                        <p:strVal val="visible"/>
                                      </p:to>
                                    </p:set>
                                    <p:animEffect transition="in" filter="fade">
                                      <p:cBhvr>
                                        <p:cTn id="582" dur="1000"/>
                                        <p:tgtEl>
                                          <p:spTgt spid="2804"/>
                                        </p:tgtEl>
                                      </p:cBhvr>
                                    </p:animEffect>
                                    <p:anim calcmode="lin" valueType="num">
                                      <p:cBhvr>
                                        <p:cTn id="583" dur="1000" fill="hold"/>
                                        <p:tgtEl>
                                          <p:spTgt spid="2804"/>
                                        </p:tgtEl>
                                        <p:attrNameLst>
                                          <p:attrName>ppt_x</p:attrName>
                                        </p:attrNameLst>
                                      </p:cBhvr>
                                      <p:tavLst>
                                        <p:tav tm="0">
                                          <p:val>
                                            <p:strVal val="#ppt_x"/>
                                          </p:val>
                                        </p:tav>
                                        <p:tav tm="100000">
                                          <p:val>
                                            <p:strVal val="#ppt_x"/>
                                          </p:val>
                                        </p:tav>
                                      </p:tavLst>
                                    </p:anim>
                                    <p:anim calcmode="lin" valueType="num">
                                      <p:cBhvr>
                                        <p:cTn id="584" dur="1000" fill="hold"/>
                                        <p:tgtEl>
                                          <p:spTgt spid="2804"/>
                                        </p:tgtEl>
                                        <p:attrNameLst>
                                          <p:attrName>ppt_y</p:attrName>
                                        </p:attrNameLst>
                                      </p:cBhvr>
                                      <p:tavLst>
                                        <p:tav tm="0">
                                          <p:val>
                                            <p:strVal val="#ppt_y+.1"/>
                                          </p:val>
                                        </p:tav>
                                        <p:tav tm="100000">
                                          <p:val>
                                            <p:strVal val="#ppt_y"/>
                                          </p:val>
                                        </p:tav>
                                      </p:tavLst>
                                    </p:anim>
                                  </p:childTnLst>
                                </p:cTn>
                              </p:par>
                              <p:par>
                                <p:cTn id="585" presetID="42" presetClass="entr" presetSubtype="0" fill="hold" grpId="0" nodeType="withEffect">
                                  <p:stCondLst>
                                    <p:cond delay="0"/>
                                  </p:stCondLst>
                                  <p:childTnLst>
                                    <p:set>
                                      <p:cBhvr>
                                        <p:cTn id="586" dur="1" fill="hold">
                                          <p:stCondLst>
                                            <p:cond delay="0"/>
                                          </p:stCondLst>
                                        </p:cTn>
                                        <p:tgtEl>
                                          <p:spTgt spid="2805"/>
                                        </p:tgtEl>
                                        <p:attrNameLst>
                                          <p:attrName>style.visibility</p:attrName>
                                        </p:attrNameLst>
                                      </p:cBhvr>
                                      <p:to>
                                        <p:strVal val="visible"/>
                                      </p:to>
                                    </p:set>
                                    <p:animEffect transition="in" filter="fade">
                                      <p:cBhvr>
                                        <p:cTn id="587" dur="1000"/>
                                        <p:tgtEl>
                                          <p:spTgt spid="2805"/>
                                        </p:tgtEl>
                                      </p:cBhvr>
                                    </p:animEffect>
                                    <p:anim calcmode="lin" valueType="num">
                                      <p:cBhvr>
                                        <p:cTn id="588" dur="1000" fill="hold"/>
                                        <p:tgtEl>
                                          <p:spTgt spid="2805"/>
                                        </p:tgtEl>
                                        <p:attrNameLst>
                                          <p:attrName>ppt_x</p:attrName>
                                        </p:attrNameLst>
                                      </p:cBhvr>
                                      <p:tavLst>
                                        <p:tav tm="0">
                                          <p:val>
                                            <p:strVal val="#ppt_x"/>
                                          </p:val>
                                        </p:tav>
                                        <p:tav tm="100000">
                                          <p:val>
                                            <p:strVal val="#ppt_x"/>
                                          </p:val>
                                        </p:tav>
                                      </p:tavLst>
                                    </p:anim>
                                    <p:anim calcmode="lin" valueType="num">
                                      <p:cBhvr>
                                        <p:cTn id="589" dur="1000" fill="hold"/>
                                        <p:tgtEl>
                                          <p:spTgt spid="2805"/>
                                        </p:tgtEl>
                                        <p:attrNameLst>
                                          <p:attrName>ppt_y</p:attrName>
                                        </p:attrNameLst>
                                      </p:cBhvr>
                                      <p:tavLst>
                                        <p:tav tm="0">
                                          <p:val>
                                            <p:strVal val="#ppt_y+.1"/>
                                          </p:val>
                                        </p:tav>
                                        <p:tav tm="100000">
                                          <p:val>
                                            <p:strVal val="#ppt_y"/>
                                          </p:val>
                                        </p:tav>
                                      </p:tavLst>
                                    </p:anim>
                                  </p:childTnLst>
                                </p:cTn>
                              </p:par>
                              <p:par>
                                <p:cTn id="590" presetID="42" presetClass="entr" presetSubtype="0" fill="hold" grpId="0" nodeType="withEffect">
                                  <p:stCondLst>
                                    <p:cond delay="0"/>
                                  </p:stCondLst>
                                  <p:childTnLst>
                                    <p:set>
                                      <p:cBhvr>
                                        <p:cTn id="591" dur="1" fill="hold">
                                          <p:stCondLst>
                                            <p:cond delay="0"/>
                                          </p:stCondLst>
                                        </p:cTn>
                                        <p:tgtEl>
                                          <p:spTgt spid="2806"/>
                                        </p:tgtEl>
                                        <p:attrNameLst>
                                          <p:attrName>style.visibility</p:attrName>
                                        </p:attrNameLst>
                                      </p:cBhvr>
                                      <p:to>
                                        <p:strVal val="visible"/>
                                      </p:to>
                                    </p:set>
                                    <p:animEffect transition="in" filter="fade">
                                      <p:cBhvr>
                                        <p:cTn id="592" dur="1000"/>
                                        <p:tgtEl>
                                          <p:spTgt spid="2806"/>
                                        </p:tgtEl>
                                      </p:cBhvr>
                                    </p:animEffect>
                                    <p:anim calcmode="lin" valueType="num">
                                      <p:cBhvr>
                                        <p:cTn id="593" dur="1000" fill="hold"/>
                                        <p:tgtEl>
                                          <p:spTgt spid="2806"/>
                                        </p:tgtEl>
                                        <p:attrNameLst>
                                          <p:attrName>ppt_x</p:attrName>
                                        </p:attrNameLst>
                                      </p:cBhvr>
                                      <p:tavLst>
                                        <p:tav tm="0">
                                          <p:val>
                                            <p:strVal val="#ppt_x"/>
                                          </p:val>
                                        </p:tav>
                                        <p:tav tm="100000">
                                          <p:val>
                                            <p:strVal val="#ppt_x"/>
                                          </p:val>
                                        </p:tav>
                                      </p:tavLst>
                                    </p:anim>
                                    <p:anim calcmode="lin" valueType="num">
                                      <p:cBhvr>
                                        <p:cTn id="594" dur="1000" fill="hold"/>
                                        <p:tgtEl>
                                          <p:spTgt spid="2806"/>
                                        </p:tgtEl>
                                        <p:attrNameLst>
                                          <p:attrName>ppt_y</p:attrName>
                                        </p:attrNameLst>
                                      </p:cBhvr>
                                      <p:tavLst>
                                        <p:tav tm="0">
                                          <p:val>
                                            <p:strVal val="#ppt_y+.1"/>
                                          </p:val>
                                        </p:tav>
                                        <p:tav tm="100000">
                                          <p:val>
                                            <p:strVal val="#ppt_y"/>
                                          </p:val>
                                        </p:tav>
                                      </p:tavLst>
                                    </p:anim>
                                  </p:childTnLst>
                                </p:cTn>
                              </p:par>
                              <p:par>
                                <p:cTn id="595" presetID="42" presetClass="entr" presetSubtype="0" fill="hold" grpId="0" nodeType="withEffect">
                                  <p:stCondLst>
                                    <p:cond delay="0"/>
                                  </p:stCondLst>
                                  <p:childTnLst>
                                    <p:set>
                                      <p:cBhvr>
                                        <p:cTn id="596" dur="1" fill="hold">
                                          <p:stCondLst>
                                            <p:cond delay="0"/>
                                          </p:stCondLst>
                                        </p:cTn>
                                        <p:tgtEl>
                                          <p:spTgt spid="2807"/>
                                        </p:tgtEl>
                                        <p:attrNameLst>
                                          <p:attrName>style.visibility</p:attrName>
                                        </p:attrNameLst>
                                      </p:cBhvr>
                                      <p:to>
                                        <p:strVal val="visible"/>
                                      </p:to>
                                    </p:set>
                                    <p:animEffect transition="in" filter="fade">
                                      <p:cBhvr>
                                        <p:cTn id="597" dur="1000"/>
                                        <p:tgtEl>
                                          <p:spTgt spid="2807"/>
                                        </p:tgtEl>
                                      </p:cBhvr>
                                    </p:animEffect>
                                    <p:anim calcmode="lin" valueType="num">
                                      <p:cBhvr>
                                        <p:cTn id="598" dur="1000" fill="hold"/>
                                        <p:tgtEl>
                                          <p:spTgt spid="2807"/>
                                        </p:tgtEl>
                                        <p:attrNameLst>
                                          <p:attrName>ppt_x</p:attrName>
                                        </p:attrNameLst>
                                      </p:cBhvr>
                                      <p:tavLst>
                                        <p:tav tm="0">
                                          <p:val>
                                            <p:strVal val="#ppt_x"/>
                                          </p:val>
                                        </p:tav>
                                        <p:tav tm="100000">
                                          <p:val>
                                            <p:strVal val="#ppt_x"/>
                                          </p:val>
                                        </p:tav>
                                      </p:tavLst>
                                    </p:anim>
                                    <p:anim calcmode="lin" valueType="num">
                                      <p:cBhvr>
                                        <p:cTn id="599" dur="1000" fill="hold"/>
                                        <p:tgtEl>
                                          <p:spTgt spid="2807"/>
                                        </p:tgtEl>
                                        <p:attrNameLst>
                                          <p:attrName>ppt_y</p:attrName>
                                        </p:attrNameLst>
                                      </p:cBhvr>
                                      <p:tavLst>
                                        <p:tav tm="0">
                                          <p:val>
                                            <p:strVal val="#ppt_y+.1"/>
                                          </p:val>
                                        </p:tav>
                                        <p:tav tm="100000">
                                          <p:val>
                                            <p:strVal val="#ppt_y"/>
                                          </p:val>
                                        </p:tav>
                                      </p:tavLst>
                                    </p:anim>
                                  </p:childTnLst>
                                </p:cTn>
                              </p:par>
                              <p:par>
                                <p:cTn id="600" presetID="42" presetClass="entr" presetSubtype="0" fill="hold" grpId="0" nodeType="withEffect">
                                  <p:stCondLst>
                                    <p:cond delay="0"/>
                                  </p:stCondLst>
                                  <p:childTnLst>
                                    <p:set>
                                      <p:cBhvr>
                                        <p:cTn id="601" dur="1" fill="hold">
                                          <p:stCondLst>
                                            <p:cond delay="0"/>
                                          </p:stCondLst>
                                        </p:cTn>
                                        <p:tgtEl>
                                          <p:spTgt spid="2808"/>
                                        </p:tgtEl>
                                        <p:attrNameLst>
                                          <p:attrName>style.visibility</p:attrName>
                                        </p:attrNameLst>
                                      </p:cBhvr>
                                      <p:to>
                                        <p:strVal val="visible"/>
                                      </p:to>
                                    </p:set>
                                    <p:animEffect transition="in" filter="fade">
                                      <p:cBhvr>
                                        <p:cTn id="602" dur="1000"/>
                                        <p:tgtEl>
                                          <p:spTgt spid="2808"/>
                                        </p:tgtEl>
                                      </p:cBhvr>
                                    </p:animEffect>
                                    <p:anim calcmode="lin" valueType="num">
                                      <p:cBhvr>
                                        <p:cTn id="603" dur="1000" fill="hold"/>
                                        <p:tgtEl>
                                          <p:spTgt spid="2808"/>
                                        </p:tgtEl>
                                        <p:attrNameLst>
                                          <p:attrName>ppt_x</p:attrName>
                                        </p:attrNameLst>
                                      </p:cBhvr>
                                      <p:tavLst>
                                        <p:tav tm="0">
                                          <p:val>
                                            <p:strVal val="#ppt_x"/>
                                          </p:val>
                                        </p:tav>
                                        <p:tav tm="100000">
                                          <p:val>
                                            <p:strVal val="#ppt_x"/>
                                          </p:val>
                                        </p:tav>
                                      </p:tavLst>
                                    </p:anim>
                                    <p:anim calcmode="lin" valueType="num">
                                      <p:cBhvr>
                                        <p:cTn id="604" dur="1000" fill="hold"/>
                                        <p:tgtEl>
                                          <p:spTgt spid="2808"/>
                                        </p:tgtEl>
                                        <p:attrNameLst>
                                          <p:attrName>ppt_y</p:attrName>
                                        </p:attrNameLst>
                                      </p:cBhvr>
                                      <p:tavLst>
                                        <p:tav tm="0">
                                          <p:val>
                                            <p:strVal val="#ppt_y+.1"/>
                                          </p:val>
                                        </p:tav>
                                        <p:tav tm="100000">
                                          <p:val>
                                            <p:strVal val="#ppt_y"/>
                                          </p:val>
                                        </p:tav>
                                      </p:tavLst>
                                    </p:anim>
                                  </p:childTnLst>
                                </p:cTn>
                              </p:par>
                              <p:par>
                                <p:cTn id="605" presetID="42" presetClass="entr" presetSubtype="0" fill="hold" grpId="0" nodeType="withEffect">
                                  <p:stCondLst>
                                    <p:cond delay="0"/>
                                  </p:stCondLst>
                                  <p:childTnLst>
                                    <p:set>
                                      <p:cBhvr>
                                        <p:cTn id="606" dur="1" fill="hold">
                                          <p:stCondLst>
                                            <p:cond delay="0"/>
                                          </p:stCondLst>
                                        </p:cTn>
                                        <p:tgtEl>
                                          <p:spTgt spid="2809"/>
                                        </p:tgtEl>
                                        <p:attrNameLst>
                                          <p:attrName>style.visibility</p:attrName>
                                        </p:attrNameLst>
                                      </p:cBhvr>
                                      <p:to>
                                        <p:strVal val="visible"/>
                                      </p:to>
                                    </p:set>
                                    <p:animEffect transition="in" filter="fade">
                                      <p:cBhvr>
                                        <p:cTn id="607" dur="1000"/>
                                        <p:tgtEl>
                                          <p:spTgt spid="2809"/>
                                        </p:tgtEl>
                                      </p:cBhvr>
                                    </p:animEffect>
                                    <p:anim calcmode="lin" valueType="num">
                                      <p:cBhvr>
                                        <p:cTn id="608" dur="1000" fill="hold"/>
                                        <p:tgtEl>
                                          <p:spTgt spid="2809"/>
                                        </p:tgtEl>
                                        <p:attrNameLst>
                                          <p:attrName>ppt_x</p:attrName>
                                        </p:attrNameLst>
                                      </p:cBhvr>
                                      <p:tavLst>
                                        <p:tav tm="0">
                                          <p:val>
                                            <p:strVal val="#ppt_x"/>
                                          </p:val>
                                        </p:tav>
                                        <p:tav tm="100000">
                                          <p:val>
                                            <p:strVal val="#ppt_x"/>
                                          </p:val>
                                        </p:tav>
                                      </p:tavLst>
                                    </p:anim>
                                    <p:anim calcmode="lin" valueType="num">
                                      <p:cBhvr>
                                        <p:cTn id="609" dur="1000" fill="hold"/>
                                        <p:tgtEl>
                                          <p:spTgt spid="2809"/>
                                        </p:tgtEl>
                                        <p:attrNameLst>
                                          <p:attrName>ppt_y</p:attrName>
                                        </p:attrNameLst>
                                      </p:cBhvr>
                                      <p:tavLst>
                                        <p:tav tm="0">
                                          <p:val>
                                            <p:strVal val="#ppt_y+.1"/>
                                          </p:val>
                                        </p:tav>
                                        <p:tav tm="100000">
                                          <p:val>
                                            <p:strVal val="#ppt_y"/>
                                          </p:val>
                                        </p:tav>
                                      </p:tavLst>
                                    </p:anim>
                                  </p:childTnLst>
                                </p:cTn>
                              </p:par>
                              <p:par>
                                <p:cTn id="610" presetID="42" presetClass="entr" presetSubtype="0" fill="hold" grpId="0" nodeType="withEffect">
                                  <p:stCondLst>
                                    <p:cond delay="0"/>
                                  </p:stCondLst>
                                  <p:childTnLst>
                                    <p:set>
                                      <p:cBhvr>
                                        <p:cTn id="611" dur="1" fill="hold">
                                          <p:stCondLst>
                                            <p:cond delay="0"/>
                                          </p:stCondLst>
                                        </p:cTn>
                                        <p:tgtEl>
                                          <p:spTgt spid="2810"/>
                                        </p:tgtEl>
                                        <p:attrNameLst>
                                          <p:attrName>style.visibility</p:attrName>
                                        </p:attrNameLst>
                                      </p:cBhvr>
                                      <p:to>
                                        <p:strVal val="visible"/>
                                      </p:to>
                                    </p:set>
                                    <p:animEffect transition="in" filter="fade">
                                      <p:cBhvr>
                                        <p:cTn id="612" dur="1000"/>
                                        <p:tgtEl>
                                          <p:spTgt spid="2810"/>
                                        </p:tgtEl>
                                      </p:cBhvr>
                                    </p:animEffect>
                                    <p:anim calcmode="lin" valueType="num">
                                      <p:cBhvr>
                                        <p:cTn id="613" dur="1000" fill="hold"/>
                                        <p:tgtEl>
                                          <p:spTgt spid="2810"/>
                                        </p:tgtEl>
                                        <p:attrNameLst>
                                          <p:attrName>ppt_x</p:attrName>
                                        </p:attrNameLst>
                                      </p:cBhvr>
                                      <p:tavLst>
                                        <p:tav tm="0">
                                          <p:val>
                                            <p:strVal val="#ppt_x"/>
                                          </p:val>
                                        </p:tav>
                                        <p:tav tm="100000">
                                          <p:val>
                                            <p:strVal val="#ppt_x"/>
                                          </p:val>
                                        </p:tav>
                                      </p:tavLst>
                                    </p:anim>
                                    <p:anim calcmode="lin" valueType="num">
                                      <p:cBhvr>
                                        <p:cTn id="614" dur="1000" fill="hold"/>
                                        <p:tgtEl>
                                          <p:spTgt spid="2810"/>
                                        </p:tgtEl>
                                        <p:attrNameLst>
                                          <p:attrName>ppt_y</p:attrName>
                                        </p:attrNameLst>
                                      </p:cBhvr>
                                      <p:tavLst>
                                        <p:tav tm="0">
                                          <p:val>
                                            <p:strVal val="#ppt_y+.1"/>
                                          </p:val>
                                        </p:tav>
                                        <p:tav tm="100000">
                                          <p:val>
                                            <p:strVal val="#ppt_y"/>
                                          </p:val>
                                        </p:tav>
                                      </p:tavLst>
                                    </p:anim>
                                  </p:childTnLst>
                                </p:cTn>
                              </p:par>
                              <p:par>
                                <p:cTn id="615" presetID="42" presetClass="entr" presetSubtype="0" fill="hold" grpId="0" nodeType="withEffect">
                                  <p:stCondLst>
                                    <p:cond delay="0"/>
                                  </p:stCondLst>
                                  <p:childTnLst>
                                    <p:set>
                                      <p:cBhvr>
                                        <p:cTn id="616" dur="1" fill="hold">
                                          <p:stCondLst>
                                            <p:cond delay="0"/>
                                          </p:stCondLst>
                                        </p:cTn>
                                        <p:tgtEl>
                                          <p:spTgt spid="2811"/>
                                        </p:tgtEl>
                                        <p:attrNameLst>
                                          <p:attrName>style.visibility</p:attrName>
                                        </p:attrNameLst>
                                      </p:cBhvr>
                                      <p:to>
                                        <p:strVal val="visible"/>
                                      </p:to>
                                    </p:set>
                                    <p:animEffect transition="in" filter="fade">
                                      <p:cBhvr>
                                        <p:cTn id="617" dur="1000"/>
                                        <p:tgtEl>
                                          <p:spTgt spid="2811"/>
                                        </p:tgtEl>
                                      </p:cBhvr>
                                    </p:animEffect>
                                    <p:anim calcmode="lin" valueType="num">
                                      <p:cBhvr>
                                        <p:cTn id="618" dur="1000" fill="hold"/>
                                        <p:tgtEl>
                                          <p:spTgt spid="2811"/>
                                        </p:tgtEl>
                                        <p:attrNameLst>
                                          <p:attrName>ppt_x</p:attrName>
                                        </p:attrNameLst>
                                      </p:cBhvr>
                                      <p:tavLst>
                                        <p:tav tm="0">
                                          <p:val>
                                            <p:strVal val="#ppt_x"/>
                                          </p:val>
                                        </p:tav>
                                        <p:tav tm="100000">
                                          <p:val>
                                            <p:strVal val="#ppt_x"/>
                                          </p:val>
                                        </p:tav>
                                      </p:tavLst>
                                    </p:anim>
                                    <p:anim calcmode="lin" valueType="num">
                                      <p:cBhvr>
                                        <p:cTn id="619" dur="1000" fill="hold"/>
                                        <p:tgtEl>
                                          <p:spTgt spid="2811"/>
                                        </p:tgtEl>
                                        <p:attrNameLst>
                                          <p:attrName>ppt_y</p:attrName>
                                        </p:attrNameLst>
                                      </p:cBhvr>
                                      <p:tavLst>
                                        <p:tav tm="0">
                                          <p:val>
                                            <p:strVal val="#ppt_y+.1"/>
                                          </p:val>
                                        </p:tav>
                                        <p:tav tm="100000">
                                          <p:val>
                                            <p:strVal val="#ppt_y"/>
                                          </p:val>
                                        </p:tav>
                                      </p:tavLst>
                                    </p:anim>
                                  </p:childTnLst>
                                </p:cTn>
                              </p:par>
                              <p:par>
                                <p:cTn id="620" presetID="42" presetClass="entr" presetSubtype="0" fill="hold" grpId="0" nodeType="withEffect">
                                  <p:stCondLst>
                                    <p:cond delay="0"/>
                                  </p:stCondLst>
                                  <p:childTnLst>
                                    <p:set>
                                      <p:cBhvr>
                                        <p:cTn id="621" dur="1" fill="hold">
                                          <p:stCondLst>
                                            <p:cond delay="0"/>
                                          </p:stCondLst>
                                        </p:cTn>
                                        <p:tgtEl>
                                          <p:spTgt spid="2812"/>
                                        </p:tgtEl>
                                        <p:attrNameLst>
                                          <p:attrName>style.visibility</p:attrName>
                                        </p:attrNameLst>
                                      </p:cBhvr>
                                      <p:to>
                                        <p:strVal val="visible"/>
                                      </p:to>
                                    </p:set>
                                    <p:animEffect transition="in" filter="fade">
                                      <p:cBhvr>
                                        <p:cTn id="622" dur="1000"/>
                                        <p:tgtEl>
                                          <p:spTgt spid="2812"/>
                                        </p:tgtEl>
                                      </p:cBhvr>
                                    </p:animEffect>
                                    <p:anim calcmode="lin" valueType="num">
                                      <p:cBhvr>
                                        <p:cTn id="623" dur="1000" fill="hold"/>
                                        <p:tgtEl>
                                          <p:spTgt spid="2812"/>
                                        </p:tgtEl>
                                        <p:attrNameLst>
                                          <p:attrName>ppt_x</p:attrName>
                                        </p:attrNameLst>
                                      </p:cBhvr>
                                      <p:tavLst>
                                        <p:tav tm="0">
                                          <p:val>
                                            <p:strVal val="#ppt_x"/>
                                          </p:val>
                                        </p:tav>
                                        <p:tav tm="100000">
                                          <p:val>
                                            <p:strVal val="#ppt_x"/>
                                          </p:val>
                                        </p:tav>
                                      </p:tavLst>
                                    </p:anim>
                                    <p:anim calcmode="lin" valueType="num">
                                      <p:cBhvr>
                                        <p:cTn id="624" dur="1000" fill="hold"/>
                                        <p:tgtEl>
                                          <p:spTgt spid="2812"/>
                                        </p:tgtEl>
                                        <p:attrNameLst>
                                          <p:attrName>ppt_y</p:attrName>
                                        </p:attrNameLst>
                                      </p:cBhvr>
                                      <p:tavLst>
                                        <p:tav tm="0">
                                          <p:val>
                                            <p:strVal val="#ppt_y+.1"/>
                                          </p:val>
                                        </p:tav>
                                        <p:tav tm="100000">
                                          <p:val>
                                            <p:strVal val="#ppt_y"/>
                                          </p:val>
                                        </p:tav>
                                      </p:tavLst>
                                    </p:anim>
                                  </p:childTnLst>
                                </p:cTn>
                              </p:par>
                              <p:par>
                                <p:cTn id="625" presetID="42" presetClass="entr" presetSubtype="0" fill="hold" grpId="0" nodeType="withEffect">
                                  <p:stCondLst>
                                    <p:cond delay="0"/>
                                  </p:stCondLst>
                                  <p:childTnLst>
                                    <p:set>
                                      <p:cBhvr>
                                        <p:cTn id="626" dur="1" fill="hold">
                                          <p:stCondLst>
                                            <p:cond delay="0"/>
                                          </p:stCondLst>
                                        </p:cTn>
                                        <p:tgtEl>
                                          <p:spTgt spid="2813"/>
                                        </p:tgtEl>
                                        <p:attrNameLst>
                                          <p:attrName>style.visibility</p:attrName>
                                        </p:attrNameLst>
                                      </p:cBhvr>
                                      <p:to>
                                        <p:strVal val="visible"/>
                                      </p:to>
                                    </p:set>
                                    <p:animEffect transition="in" filter="fade">
                                      <p:cBhvr>
                                        <p:cTn id="627" dur="1000"/>
                                        <p:tgtEl>
                                          <p:spTgt spid="2813"/>
                                        </p:tgtEl>
                                      </p:cBhvr>
                                    </p:animEffect>
                                    <p:anim calcmode="lin" valueType="num">
                                      <p:cBhvr>
                                        <p:cTn id="628" dur="1000" fill="hold"/>
                                        <p:tgtEl>
                                          <p:spTgt spid="2813"/>
                                        </p:tgtEl>
                                        <p:attrNameLst>
                                          <p:attrName>ppt_x</p:attrName>
                                        </p:attrNameLst>
                                      </p:cBhvr>
                                      <p:tavLst>
                                        <p:tav tm="0">
                                          <p:val>
                                            <p:strVal val="#ppt_x"/>
                                          </p:val>
                                        </p:tav>
                                        <p:tav tm="100000">
                                          <p:val>
                                            <p:strVal val="#ppt_x"/>
                                          </p:val>
                                        </p:tav>
                                      </p:tavLst>
                                    </p:anim>
                                    <p:anim calcmode="lin" valueType="num">
                                      <p:cBhvr>
                                        <p:cTn id="629" dur="1000" fill="hold"/>
                                        <p:tgtEl>
                                          <p:spTgt spid="2813"/>
                                        </p:tgtEl>
                                        <p:attrNameLst>
                                          <p:attrName>ppt_y</p:attrName>
                                        </p:attrNameLst>
                                      </p:cBhvr>
                                      <p:tavLst>
                                        <p:tav tm="0">
                                          <p:val>
                                            <p:strVal val="#ppt_y+.1"/>
                                          </p:val>
                                        </p:tav>
                                        <p:tav tm="100000">
                                          <p:val>
                                            <p:strVal val="#ppt_y"/>
                                          </p:val>
                                        </p:tav>
                                      </p:tavLst>
                                    </p:anim>
                                  </p:childTnLst>
                                </p:cTn>
                              </p:par>
                              <p:par>
                                <p:cTn id="630" presetID="42" presetClass="entr" presetSubtype="0" fill="hold" grpId="0" nodeType="withEffect">
                                  <p:stCondLst>
                                    <p:cond delay="0"/>
                                  </p:stCondLst>
                                  <p:childTnLst>
                                    <p:set>
                                      <p:cBhvr>
                                        <p:cTn id="631" dur="1" fill="hold">
                                          <p:stCondLst>
                                            <p:cond delay="0"/>
                                          </p:stCondLst>
                                        </p:cTn>
                                        <p:tgtEl>
                                          <p:spTgt spid="2814"/>
                                        </p:tgtEl>
                                        <p:attrNameLst>
                                          <p:attrName>style.visibility</p:attrName>
                                        </p:attrNameLst>
                                      </p:cBhvr>
                                      <p:to>
                                        <p:strVal val="visible"/>
                                      </p:to>
                                    </p:set>
                                    <p:animEffect transition="in" filter="fade">
                                      <p:cBhvr>
                                        <p:cTn id="632" dur="1000"/>
                                        <p:tgtEl>
                                          <p:spTgt spid="2814"/>
                                        </p:tgtEl>
                                      </p:cBhvr>
                                    </p:animEffect>
                                    <p:anim calcmode="lin" valueType="num">
                                      <p:cBhvr>
                                        <p:cTn id="633" dur="1000" fill="hold"/>
                                        <p:tgtEl>
                                          <p:spTgt spid="2814"/>
                                        </p:tgtEl>
                                        <p:attrNameLst>
                                          <p:attrName>ppt_x</p:attrName>
                                        </p:attrNameLst>
                                      </p:cBhvr>
                                      <p:tavLst>
                                        <p:tav tm="0">
                                          <p:val>
                                            <p:strVal val="#ppt_x"/>
                                          </p:val>
                                        </p:tav>
                                        <p:tav tm="100000">
                                          <p:val>
                                            <p:strVal val="#ppt_x"/>
                                          </p:val>
                                        </p:tav>
                                      </p:tavLst>
                                    </p:anim>
                                    <p:anim calcmode="lin" valueType="num">
                                      <p:cBhvr>
                                        <p:cTn id="634" dur="1000" fill="hold"/>
                                        <p:tgtEl>
                                          <p:spTgt spid="2814"/>
                                        </p:tgtEl>
                                        <p:attrNameLst>
                                          <p:attrName>ppt_y</p:attrName>
                                        </p:attrNameLst>
                                      </p:cBhvr>
                                      <p:tavLst>
                                        <p:tav tm="0">
                                          <p:val>
                                            <p:strVal val="#ppt_y+.1"/>
                                          </p:val>
                                        </p:tav>
                                        <p:tav tm="100000">
                                          <p:val>
                                            <p:strVal val="#ppt_y"/>
                                          </p:val>
                                        </p:tav>
                                      </p:tavLst>
                                    </p:anim>
                                  </p:childTnLst>
                                </p:cTn>
                              </p:par>
                              <p:par>
                                <p:cTn id="635" presetID="42" presetClass="entr" presetSubtype="0" fill="hold" grpId="0" nodeType="withEffect">
                                  <p:stCondLst>
                                    <p:cond delay="0"/>
                                  </p:stCondLst>
                                  <p:childTnLst>
                                    <p:set>
                                      <p:cBhvr>
                                        <p:cTn id="636" dur="1" fill="hold">
                                          <p:stCondLst>
                                            <p:cond delay="0"/>
                                          </p:stCondLst>
                                        </p:cTn>
                                        <p:tgtEl>
                                          <p:spTgt spid="2815"/>
                                        </p:tgtEl>
                                        <p:attrNameLst>
                                          <p:attrName>style.visibility</p:attrName>
                                        </p:attrNameLst>
                                      </p:cBhvr>
                                      <p:to>
                                        <p:strVal val="visible"/>
                                      </p:to>
                                    </p:set>
                                    <p:animEffect transition="in" filter="fade">
                                      <p:cBhvr>
                                        <p:cTn id="637" dur="1000"/>
                                        <p:tgtEl>
                                          <p:spTgt spid="2815"/>
                                        </p:tgtEl>
                                      </p:cBhvr>
                                    </p:animEffect>
                                    <p:anim calcmode="lin" valueType="num">
                                      <p:cBhvr>
                                        <p:cTn id="638" dur="1000" fill="hold"/>
                                        <p:tgtEl>
                                          <p:spTgt spid="2815"/>
                                        </p:tgtEl>
                                        <p:attrNameLst>
                                          <p:attrName>ppt_x</p:attrName>
                                        </p:attrNameLst>
                                      </p:cBhvr>
                                      <p:tavLst>
                                        <p:tav tm="0">
                                          <p:val>
                                            <p:strVal val="#ppt_x"/>
                                          </p:val>
                                        </p:tav>
                                        <p:tav tm="100000">
                                          <p:val>
                                            <p:strVal val="#ppt_x"/>
                                          </p:val>
                                        </p:tav>
                                      </p:tavLst>
                                    </p:anim>
                                    <p:anim calcmode="lin" valueType="num">
                                      <p:cBhvr>
                                        <p:cTn id="639" dur="1000" fill="hold"/>
                                        <p:tgtEl>
                                          <p:spTgt spid="2815"/>
                                        </p:tgtEl>
                                        <p:attrNameLst>
                                          <p:attrName>ppt_y</p:attrName>
                                        </p:attrNameLst>
                                      </p:cBhvr>
                                      <p:tavLst>
                                        <p:tav tm="0">
                                          <p:val>
                                            <p:strVal val="#ppt_y+.1"/>
                                          </p:val>
                                        </p:tav>
                                        <p:tav tm="100000">
                                          <p:val>
                                            <p:strVal val="#ppt_y"/>
                                          </p:val>
                                        </p:tav>
                                      </p:tavLst>
                                    </p:anim>
                                  </p:childTnLst>
                                </p:cTn>
                              </p:par>
                              <p:par>
                                <p:cTn id="640" presetID="42" presetClass="entr" presetSubtype="0" fill="hold" grpId="0" nodeType="withEffect">
                                  <p:stCondLst>
                                    <p:cond delay="0"/>
                                  </p:stCondLst>
                                  <p:childTnLst>
                                    <p:set>
                                      <p:cBhvr>
                                        <p:cTn id="641" dur="1" fill="hold">
                                          <p:stCondLst>
                                            <p:cond delay="0"/>
                                          </p:stCondLst>
                                        </p:cTn>
                                        <p:tgtEl>
                                          <p:spTgt spid="2816"/>
                                        </p:tgtEl>
                                        <p:attrNameLst>
                                          <p:attrName>style.visibility</p:attrName>
                                        </p:attrNameLst>
                                      </p:cBhvr>
                                      <p:to>
                                        <p:strVal val="visible"/>
                                      </p:to>
                                    </p:set>
                                    <p:animEffect transition="in" filter="fade">
                                      <p:cBhvr>
                                        <p:cTn id="642" dur="1000"/>
                                        <p:tgtEl>
                                          <p:spTgt spid="2816"/>
                                        </p:tgtEl>
                                      </p:cBhvr>
                                    </p:animEffect>
                                    <p:anim calcmode="lin" valueType="num">
                                      <p:cBhvr>
                                        <p:cTn id="643" dur="1000" fill="hold"/>
                                        <p:tgtEl>
                                          <p:spTgt spid="2816"/>
                                        </p:tgtEl>
                                        <p:attrNameLst>
                                          <p:attrName>ppt_x</p:attrName>
                                        </p:attrNameLst>
                                      </p:cBhvr>
                                      <p:tavLst>
                                        <p:tav tm="0">
                                          <p:val>
                                            <p:strVal val="#ppt_x"/>
                                          </p:val>
                                        </p:tav>
                                        <p:tav tm="100000">
                                          <p:val>
                                            <p:strVal val="#ppt_x"/>
                                          </p:val>
                                        </p:tav>
                                      </p:tavLst>
                                    </p:anim>
                                    <p:anim calcmode="lin" valueType="num">
                                      <p:cBhvr>
                                        <p:cTn id="644" dur="1000" fill="hold"/>
                                        <p:tgtEl>
                                          <p:spTgt spid="2816"/>
                                        </p:tgtEl>
                                        <p:attrNameLst>
                                          <p:attrName>ppt_y</p:attrName>
                                        </p:attrNameLst>
                                      </p:cBhvr>
                                      <p:tavLst>
                                        <p:tav tm="0">
                                          <p:val>
                                            <p:strVal val="#ppt_y+.1"/>
                                          </p:val>
                                        </p:tav>
                                        <p:tav tm="100000">
                                          <p:val>
                                            <p:strVal val="#ppt_y"/>
                                          </p:val>
                                        </p:tav>
                                      </p:tavLst>
                                    </p:anim>
                                  </p:childTnLst>
                                </p:cTn>
                              </p:par>
                              <p:par>
                                <p:cTn id="645" presetID="42" presetClass="entr" presetSubtype="0" fill="hold" grpId="0" nodeType="withEffect">
                                  <p:stCondLst>
                                    <p:cond delay="0"/>
                                  </p:stCondLst>
                                  <p:childTnLst>
                                    <p:set>
                                      <p:cBhvr>
                                        <p:cTn id="646" dur="1" fill="hold">
                                          <p:stCondLst>
                                            <p:cond delay="0"/>
                                          </p:stCondLst>
                                        </p:cTn>
                                        <p:tgtEl>
                                          <p:spTgt spid="2817"/>
                                        </p:tgtEl>
                                        <p:attrNameLst>
                                          <p:attrName>style.visibility</p:attrName>
                                        </p:attrNameLst>
                                      </p:cBhvr>
                                      <p:to>
                                        <p:strVal val="visible"/>
                                      </p:to>
                                    </p:set>
                                    <p:animEffect transition="in" filter="fade">
                                      <p:cBhvr>
                                        <p:cTn id="647" dur="1000"/>
                                        <p:tgtEl>
                                          <p:spTgt spid="2817"/>
                                        </p:tgtEl>
                                      </p:cBhvr>
                                    </p:animEffect>
                                    <p:anim calcmode="lin" valueType="num">
                                      <p:cBhvr>
                                        <p:cTn id="648" dur="1000" fill="hold"/>
                                        <p:tgtEl>
                                          <p:spTgt spid="2817"/>
                                        </p:tgtEl>
                                        <p:attrNameLst>
                                          <p:attrName>ppt_x</p:attrName>
                                        </p:attrNameLst>
                                      </p:cBhvr>
                                      <p:tavLst>
                                        <p:tav tm="0">
                                          <p:val>
                                            <p:strVal val="#ppt_x"/>
                                          </p:val>
                                        </p:tav>
                                        <p:tav tm="100000">
                                          <p:val>
                                            <p:strVal val="#ppt_x"/>
                                          </p:val>
                                        </p:tav>
                                      </p:tavLst>
                                    </p:anim>
                                    <p:anim calcmode="lin" valueType="num">
                                      <p:cBhvr>
                                        <p:cTn id="649" dur="1000" fill="hold"/>
                                        <p:tgtEl>
                                          <p:spTgt spid="2817"/>
                                        </p:tgtEl>
                                        <p:attrNameLst>
                                          <p:attrName>ppt_y</p:attrName>
                                        </p:attrNameLst>
                                      </p:cBhvr>
                                      <p:tavLst>
                                        <p:tav tm="0">
                                          <p:val>
                                            <p:strVal val="#ppt_y+.1"/>
                                          </p:val>
                                        </p:tav>
                                        <p:tav tm="100000">
                                          <p:val>
                                            <p:strVal val="#ppt_y"/>
                                          </p:val>
                                        </p:tav>
                                      </p:tavLst>
                                    </p:anim>
                                  </p:childTnLst>
                                </p:cTn>
                              </p:par>
                              <p:par>
                                <p:cTn id="650" presetID="42" presetClass="entr" presetSubtype="0" fill="hold" grpId="0" nodeType="withEffect">
                                  <p:stCondLst>
                                    <p:cond delay="0"/>
                                  </p:stCondLst>
                                  <p:childTnLst>
                                    <p:set>
                                      <p:cBhvr>
                                        <p:cTn id="651" dur="1" fill="hold">
                                          <p:stCondLst>
                                            <p:cond delay="0"/>
                                          </p:stCondLst>
                                        </p:cTn>
                                        <p:tgtEl>
                                          <p:spTgt spid="2818"/>
                                        </p:tgtEl>
                                        <p:attrNameLst>
                                          <p:attrName>style.visibility</p:attrName>
                                        </p:attrNameLst>
                                      </p:cBhvr>
                                      <p:to>
                                        <p:strVal val="visible"/>
                                      </p:to>
                                    </p:set>
                                    <p:animEffect transition="in" filter="fade">
                                      <p:cBhvr>
                                        <p:cTn id="652" dur="1000"/>
                                        <p:tgtEl>
                                          <p:spTgt spid="2818"/>
                                        </p:tgtEl>
                                      </p:cBhvr>
                                    </p:animEffect>
                                    <p:anim calcmode="lin" valueType="num">
                                      <p:cBhvr>
                                        <p:cTn id="653" dur="1000" fill="hold"/>
                                        <p:tgtEl>
                                          <p:spTgt spid="2818"/>
                                        </p:tgtEl>
                                        <p:attrNameLst>
                                          <p:attrName>ppt_x</p:attrName>
                                        </p:attrNameLst>
                                      </p:cBhvr>
                                      <p:tavLst>
                                        <p:tav tm="0">
                                          <p:val>
                                            <p:strVal val="#ppt_x"/>
                                          </p:val>
                                        </p:tav>
                                        <p:tav tm="100000">
                                          <p:val>
                                            <p:strVal val="#ppt_x"/>
                                          </p:val>
                                        </p:tav>
                                      </p:tavLst>
                                    </p:anim>
                                    <p:anim calcmode="lin" valueType="num">
                                      <p:cBhvr>
                                        <p:cTn id="654" dur="1000" fill="hold"/>
                                        <p:tgtEl>
                                          <p:spTgt spid="2818"/>
                                        </p:tgtEl>
                                        <p:attrNameLst>
                                          <p:attrName>ppt_y</p:attrName>
                                        </p:attrNameLst>
                                      </p:cBhvr>
                                      <p:tavLst>
                                        <p:tav tm="0">
                                          <p:val>
                                            <p:strVal val="#ppt_y+.1"/>
                                          </p:val>
                                        </p:tav>
                                        <p:tav tm="100000">
                                          <p:val>
                                            <p:strVal val="#ppt_y"/>
                                          </p:val>
                                        </p:tav>
                                      </p:tavLst>
                                    </p:anim>
                                  </p:childTnLst>
                                </p:cTn>
                              </p:par>
                              <p:par>
                                <p:cTn id="655" presetID="42" presetClass="entr" presetSubtype="0" fill="hold" grpId="0" nodeType="withEffect">
                                  <p:stCondLst>
                                    <p:cond delay="0"/>
                                  </p:stCondLst>
                                  <p:childTnLst>
                                    <p:set>
                                      <p:cBhvr>
                                        <p:cTn id="656" dur="1" fill="hold">
                                          <p:stCondLst>
                                            <p:cond delay="0"/>
                                          </p:stCondLst>
                                        </p:cTn>
                                        <p:tgtEl>
                                          <p:spTgt spid="2819"/>
                                        </p:tgtEl>
                                        <p:attrNameLst>
                                          <p:attrName>style.visibility</p:attrName>
                                        </p:attrNameLst>
                                      </p:cBhvr>
                                      <p:to>
                                        <p:strVal val="visible"/>
                                      </p:to>
                                    </p:set>
                                    <p:animEffect transition="in" filter="fade">
                                      <p:cBhvr>
                                        <p:cTn id="657" dur="1000"/>
                                        <p:tgtEl>
                                          <p:spTgt spid="2819"/>
                                        </p:tgtEl>
                                      </p:cBhvr>
                                    </p:animEffect>
                                    <p:anim calcmode="lin" valueType="num">
                                      <p:cBhvr>
                                        <p:cTn id="658" dur="1000" fill="hold"/>
                                        <p:tgtEl>
                                          <p:spTgt spid="2819"/>
                                        </p:tgtEl>
                                        <p:attrNameLst>
                                          <p:attrName>ppt_x</p:attrName>
                                        </p:attrNameLst>
                                      </p:cBhvr>
                                      <p:tavLst>
                                        <p:tav tm="0">
                                          <p:val>
                                            <p:strVal val="#ppt_x"/>
                                          </p:val>
                                        </p:tav>
                                        <p:tav tm="100000">
                                          <p:val>
                                            <p:strVal val="#ppt_x"/>
                                          </p:val>
                                        </p:tav>
                                      </p:tavLst>
                                    </p:anim>
                                    <p:anim calcmode="lin" valueType="num">
                                      <p:cBhvr>
                                        <p:cTn id="659" dur="1000" fill="hold"/>
                                        <p:tgtEl>
                                          <p:spTgt spid="2819"/>
                                        </p:tgtEl>
                                        <p:attrNameLst>
                                          <p:attrName>ppt_y</p:attrName>
                                        </p:attrNameLst>
                                      </p:cBhvr>
                                      <p:tavLst>
                                        <p:tav tm="0">
                                          <p:val>
                                            <p:strVal val="#ppt_y+.1"/>
                                          </p:val>
                                        </p:tav>
                                        <p:tav tm="100000">
                                          <p:val>
                                            <p:strVal val="#ppt_y"/>
                                          </p:val>
                                        </p:tav>
                                      </p:tavLst>
                                    </p:anim>
                                  </p:childTnLst>
                                </p:cTn>
                              </p:par>
                              <p:par>
                                <p:cTn id="660" presetID="42" presetClass="entr" presetSubtype="0" fill="hold" grpId="0" nodeType="withEffect">
                                  <p:stCondLst>
                                    <p:cond delay="0"/>
                                  </p:stCondLst>
                                  <p:childTnLst>
                                    <p:set>
                                      <p:cBhvr>
                                        <p:cTn id="661" dur="1" fill="hold">
                                          <p:stCondLst>
                                            <p:cond delay="0"/>
                                          </p:stCondLst>
                                        </p:cTn>
                                        <p:tgtEl>
                                          <p:spTgt spid="2820"/>
                                        </p:tgtEl>
                                        <p:attrNameLst>
                                          <p:attrName>style.visibility</p:attrName>
                                        </p:attrNameLst>
                                      </p:cBhvr>
                                      <p:to>
                                        <p:strVal val="visible"/>
                                      </p:to>
                                    </p:set>
                                    <p:animEffect transition="in" filter="fade">
                                      <p:cBhvr>
                                        <p:cTn id="662" dur="1000"/>
                                        <p:tgtEl>
                                          <p:spTgt spid="2820"/>
                                        </p:tgtEl>
                                      </p:cBhvr>
                                    </p:animEffect>
                                    <p:anim calcmode="lin" valueType="num">
                                      <p:cBhvr>
                                        <p:cTn id="663" dur="1000" fill="hold"/>
                                        <p:tgtEl>
                                          <p:spTgt spid="2820"/>
                                        </p:tgtEl>
                                        <p:attrNameLst>
                                          <p:attrName>ppt_x</p:attrName>
                                        </p:attrNameLst>
                                      </p:cBhvr>
                                      <p:tavLst>
                                        <p:tav tm="0">
                                          <p:val>
                                            <p:strVal val="#ppt_x"/>
                                          </p:val>
                                        </p:tav>
                                        <p:tav tm="100000">
                                          <p:val>
                                            <p:strVal val="#ppt_x"/>
                                          </p:val>
                                        </p:tav>
                                      </p:tavLst>
                                    </p:anim>
                                    <p:anim calcmode="lin" valueType="num">
                                      <p:cBhvr>
                                        <p:cTn id="664" dur="1000" fill="hold"/>
                                        <p:tgtEl>
                                          <p:spTgt spid="2820"/>
                                        </p:tgtEl>
                                        <p:attrNameLst>
                                          <p:attrName>ppt_y</p:attrName>
                                        </p:attrNameLst>
                                      </p:cBhvr>
                                      <p:tavLst>
                                        <p:tav tm="0">
                                          <p:val>
                                            <p:strVal val="#ppt_y+.1"/>
                                          </p:val>
                                        </p:tav>
                                        <p:tav tm="100000">
                                          <p:val>
                                            <p:strVal val="#ppt_y"/>
                                          </p:val>
                                        </p:tav>
                                      </p:tavLst>
                                    </p:anim>
                                  </p:childTnLst>
                                </p:cTn>
                              </p:par>
                              <p:par>
                                <p:cTn id="665" presetID="42" presetClass="entr" presetSubtype="0" fill="hold" grpId="0" nodeType="withEffect">
                                  <p:stCondLst>
                                    <p:cond delay="0"/>
                                  </p:stCondLst>
                                  <p:childTnLst>
                                    <p:set>
                                      <p:cBhvr>
                                        <p:cTn id="666" dur="1" fill="hold">
                                          <p:stCondLst>
                                            <p:cond delay="0"/>
                                          </p:stCondLst>
                                        </p:cTn>
                                        <p:tgtEl>
                                          <p:spTgt spid="2821"/>
                                        </p:tgtEl>
                                        <p:attrNameLst>
                                          <p:attrName>style.visibility</p:attrName>
                                        </p:attrNameLst>
                                      </p:cBhvr>
                                      <p:to>
                                        <p:strVal val="visible"/>
                                      </p:to>
                                    </p:set>
                                    <p:animEffect transition="in" filter="fade">
                                      <p:cBhvr>
                                        <p:cTn id="667" dur="1000"/>
                                        <p:tgtEl>
                                          <p:spTgt spid="2821"/>
                                        </p:tgtEl>
                                      </p:cBhvr>
                                    </p:animEffect>
                                    <p:anim calcmode="lin" valueType="num">
                                      <p:cBhvr>
                                        <p:cTn id="668" dur="1000" fill="hold"/>
                                        <p:tgtEl>
                                          <p:spTgt spid="2821"/>
                                        </p:tgtEl>
                                        <p:attrNameLst>
                                          <p:attrName>ppt_x</p:attrName>
                                        </p:attrNameLst>
                                      </p:cBhvr>
                                      <p:tavLst>
                                        <p:tav tm="0">
                                          <p:val>
                                            <p:strVal val="#ppt_x"/>
                                          </p:val>
                                        </p:tav>
                                        <p:tav tm="100000">
                                          <p:val>
                                            <p:strVal val="#ppt_x"/>
                                          </p:val>
                                        </p:tav>
                                      </p:tavLst>
                                    </p:anim>
                                    <p:anim calcmode="lin" valueType="num">
                                      <p:cBhvr>
                                        <p:cTn id="669" dur="1000" fill="hold"/>
                                        <p:tgtEl>
                                          <p:spTgt spid="2821"/>
                                        </p:tgtEl>
                                        <p:attrNameLst>
                                          <p:attrName>ppt_y</p:attrName>
                                        </p:attrNameLst>
                                      </p:cBhvr>
                                      <p:tavLst>
                                        <p:tav tm="0">
                                          <p:val>
                                            <p:strVal val="#ppt_y+.1"/>
                                          </p:val>
                                        </p:tav>
                                        <p:tav tm="100000">
                                          <p:val>
                                            <p:strVal val="#ppt_y"/>
                                          </p:val>
                                        </p:tav>
                                      </p:tavLst>
                                    </p:anim>
                                  </p:childTnLst>
                                </p:cTn>
                              </p:par>
                              <p:par>
                                <p:cTn id="670" presetID="42" presetClass="entr" presetSubtype="0" fill="hold" grpId="0" nodeType="withEffect">
                                  <p:stCondLst>
                                    <p:cond delay="0"/>
                                  </p:stCondLst>
                                  <p:childTnLst>
                                    <p:set>
                                      <p:cBhvr>
                                        <p:cTn id="671" dur="1" fill="hold">
                                          <p:stCondLst>
                                            <p:cond delay="0"/>
                                          </p:stCondLst>
                                        </p:cTn>
                                        <p:tgtEl>
                                          <p:spTgt spid="2822"/>
                                        </p:tgtEl>
                                        <p:attrNameLst>
                                          <p:attrName>style.visibility</p:attrName>
                                        </p:attrNameLst>
                                      </p:cBhvr>
                                      <p:to>
                                        <p:strVal val="visible"/>
                                      </p:to>
                                    </p:set>
                                    <p:animEffect transition="in" filter="fade">
                                      <p:cBhvr>
                                        <p:cTn id="672" dur="1000"/>
                                        <p:tgtEl>
                                          <p:spTgt spid="2822"/>
                                        </p:tgtEl>
                                      </p:cBhvr>
                                    </p:animEffect>
                                    <p:anim calcmode="lin" valueType="num">
                                      <p:cBhvr>
                                        <p:cTn id="673" dur="1000" fill="hold"/>
                                        <p:tgtEl>
                                          <p:spTgt spid="2822"/>
                                        </p:tgtEl>
                                        <p:attrNameLst>
                                          <p:attrName>ppt_x</p:attrName>
                                        </p:attrNameLst>
                                      </p:cBhvr>
                                      <p:tavLst>
                                        <p:tav tm="0">
                                          <p:val>
                                            <p:strVal val="#ppt_x"/>
                                          </p:val>
                                        </p:tav>
                                        <p:tav tm="100000">
                                          <p:val>
                                            <p:strVal val="#ppt_x"/>
                                          </p:val>
                                        </p:tav>
                                      </p:tavLst>
                                    </p:anim>
                                    <p:anim calcmode="lin" valueType="num">
                                      <p:cBhvr>
                                        <p:cTn id="674" dur="1000" fill="hold"/>
                                        <p:tgtEl>
                                          <p:spTgt spid="2822"/>
                                        </p:tgtEl>
                                        <p:attrNameLst>
                                          <p:attrName>ppt_y</p:attrName>
                                        </p:attrNameLst>
                                      </p:cBhvr>
                                      <p:tavLst>
                                        <p:tav tm="0">
                                          <p:val>
                                            <p:strVal val="#ppt_y+.1"/>
                                          </p:val>
                                        </p:tav>
                                        <p:tav tm="100000">
                                          <p:val>
                                            <p:strVal val="#ppt_y"/>
                                          </p:val>
                                        </p:tav>
                                      </p:tavLst>
                                    </p:anim>
                                  </p:childTnLst>
                                </p:cTn>
                              </p:par>
                              <p:par>
                                <p:cTn id="675" presetID="42" presetClass="entr" presetSubtype="0" fill="hold" grpId="0" nodeType="withEffect">
                                  <p:stCondLst>
                                    <p:cond delay="0"/>
                                  </p:stCondLst>
                                  <p:childTnLst>
                                    <p:set>
                                      <p:cBhvr>
                                        <p:cTn id="676" dur="1" fill="hold">
                                          <p:stCondLst>
                                            <p:cond delay="0"/>
                                          </p:stCondLst>
                                        </p:cTn>
                                        <p:tgtEl>
                                          <p:spTgt spid="2823"/>
                                        </p:tgtEl>
                                        <p:attrNameLst>
                                          <p:attrName>style.visibility</p:attrName>
                                        </p:attrNameLst>
                                      </p:cBhvr>
                                      <p:to>
                                        <p:strVal val="visible"/>
                                      </p:to>
                                    </p:set>
                                    <p:animEffect transition="in" filter="fade">
                                      <p:cBhvr>
                                        <p:cTn id="677" dur="1000"/>
                                        <p:tgtEl>
                                          <p:spTgt spid="2823"/>
                                        </p:tgtEl>
                                      </p:cBhvr>
                                    </p:animEffect>
                                    <p:anim calcmode="lin" valueType="num">
                                      <p:cBhvr>
                                        <p:cTn id="678" dur="1000" fill="hold"/>
                                        <p:tgtEl>
                                          <p:spTgt spid="2823"/>
                                        </p:tgtEl>
                                        <p:attrNameLst>
                                          <p:attrName>ppt_x</p:attrName>
                                        </p:attrNameLst>
                                      </p:cBhvr>
                                      <p:tavLst>
                                        <p:tav tm="0">
                                          <p:val>
                                            <p:strVal val="#ppt_x"/>
                                          </p:val>
                                        </p:tav>
                                        <p:tav tm="100000">
                                          <p:val>
                                            <p:strVal val="#ppt_x"/>
                                          </p:val>
                                        </p:tav>
                                      </p:tavLst>
                                    </p:anim>
                                    <p:anim calcmode="lin" valueType="num">
                                      <p:cBhvr>
                                        <p:cTn id="679" dur="1000" fill="hold"/>
                                        <p:tgtEl>
                                          <p:spTgt spid="2823"/>
                                        </p:tgtEl>
                                        <p:attrNameLst>
                                          <p:attrName>ppt_y</p:attrName>
                                        </p:attrNameLst>
                                      </p:cBhvr>
                                      <p:tavLst>
                                        <p:tav tm="0">
                                          <p:val>
                                            <p:strVal val="#ppt_y+.1"/>
                                          </p:val>
                                        </p:tav>
                                        <p:tav tm="100000">
                                          <p:val>
                                            <p:strVal val="#ppt_y"/>
                                          </p:val>
                                        </p:tav>
                                      </p:tavLst>
                                    </p:anim>
                                  </p:childTnLst>
                                </p:cTn>
                              </p:par>
                              <p:par>
                                <p:cTn id="680" presetID="42" presetClass="entr" presetSubtype="0" fill="hold" grpId="0" nodeType="withEffect">
                                  <p:stCondLst>
                                    <p:cond delay="0"/>
                                  </p:stCondLst>
                                  <p:childTnLst>
                                    <p:set>
                                      <p:cBhvr>
                                        <p:cTn id="681" dur="1" fill="hold">
                                          <p:stCondLst>
                                            <p:cond delay="0"/>
                                          </p:stCondLst>
                                        </p:cTn>
                                        <p:tgtEl>
                                          <p:spTgt spid="2824"/>
                                        </p:tgtEl>
                                        <p:attrNameLst>
                                          <p:attrName>style.visibility</p:attrName>
                                        </p:attrNameLst>
                                      </p:cBhvr>
                                      <p:to>
                                        <p:strVal val="visible"/>
                                      </p:to>
                                    </p:set>
                                    <p:animEffect transition="in" filter="fade">
                                      <p:cBhvr>
                                        <p:cTn id="682" dur="1000"/>
                                        <p:tgtEl>
                                          <p:spTgt spid="2824"/>
                                        </p:tgtEl>
                                      </p:cBhvr>
                                    </p:animEffect>
                                    <p:anim calcmode="lin" valueType="num">
                                      <p:cBhvr>
                                        <p:cTn id="683" dur="1000" fill="hold"/>
                                        <p:tgtEl>
                                          <p:spTgt spid="2824"/>
                                        </p:tgtEl>
                                        <p:attrNameLst>
                                          <p:attrName>ppt_x</p:attrName>
                                        </p:attrNameLst>
                                      </p:cBhvr>
                                      <p:tavLst>
                                        <p:tav tm="0">
                                          <p:val>
                                            <p:strVal val="#ppt_x"/>
                                          </p:val>
                                        </p:tav>
                                        <p:tav tm="100000">
                                          <p:val>
                                            <p:strVal val="#ppt_x"/>
                                          </p:val>
                                        </p:tav>
                                      </p:tavLst>
                                    </p:anim>
                                    <p:anim calcmode="lin" valueType="num">
                                      <p:cBhvr>
                                        <p:cTn id="684" dur="1000" fill="hold"/>
                                        <p:tgtEl>
                                          <p:spTgt spid="2824"/>
                                        </p:tgtEl>
                                        <p:attrNameLst>
                                          <p:attrName>ppt_y</p:attrName>
                                        </p:attrNameLst>
                                      </p:cBhvr>
                                      <p:tavLst>
                                        <p:tav tm="0">
                                          <p:val>
                                            <p:strVal val="#ppt_y+.1"/>
                                          </p:val>
                                        </p:tav>
                                        <p:tav tm="100000">
                                          <p:val>
                                            <p:strVal val="#ppt_y"/>
                                          </p:val>
                                        </p:tav>
                                      </p:tavLst>
                                    </p:anim>
                                  </p:childTnLst>
                                </p:cTn>
                              </p:par>
                              <p:par>
                                <p:cTn id="685" presetID="42" presetClass="entr" presetSubtype="0" fill="hold" grpId="0" nodeType="withEffect">
                                  <p:stCondLst>
                                    <p:cond delay="0"/>
                                  </p:stCondLst>
                                  <p:childTnLst>
                                    <p:set>
                                      <p:cBhvr>
                                        <p:cTn id="686" dur="1" fill="hold">
                                          <p:stCondLst>
                                            <p:cond delay="0"/>
                                          </p:stCondLst>
                                        </p:cTn>
                                        <p:tgtEl>
                                          <p:spTgt spid="2825"/>
                                        </p:tgtEl>
                                        <p:attrNameLst>
                                          <p:attrName>style.visibility</p:attrName>
                                        </p:attrNameLst>
                                      </p:cBhvr>
                                      <p:to>
                                        <p:strVal val="visible"/>
                                      </p:to>
                                    </p:set>
                                    <p:animEffect transition="in" filter="fade">
                                      <p:cBhvr>
                                        <p:cTn id="687" dur="1000"/>
                                        <p:tgtEl>
                                          <p:spTgt spid="2825"/>
                                        </p:tgtEl>
                                      </p:cBhvr>
                                    </p:animEffect>
                                    <p:anim calcmode="lin" valueType="num">
                                      <p:cBhvr>
                                        <p:cTn id="688" dur="1000" fill="hold"/>
                                        <p:tgtEl>
                                          <p:spTgt spid="2825"/>
                                        </p:tgtEl>
                                        <p:attrNameLst>
                                          <p:attrName>ppt_x</p:attrName>
                                        </p:attrNameLst>
                                      </p:cBhvr>
                                      <p:tavLst>
                                        <p:tav tm="0">
                                          <p:val>
                                            <p:strVal val="#ppt_x"/>
                                          </p:val>
                                        </p:tav>
                                        <p:tav tm="100000">
                                          <p:val>
                                            <p:strVal val="#ppt_x"/>
                                          </p:val>
                                        </p:tav>
                                      </p:tavLst>
                                    </p:anim>
                                    <p:anim calcmode="lin" valueType="num">
                                      <p:cBhvr>
                                        <p:cTn id="689" dur="1000" fill="hold"/>
                                        <p:tgtEl>
                                          <p:spTgt spid="2825"/>
                                        </p:tgtEl>
                                        <p:attrNameLst>
                                          <p:attrName>ppt_y</p:attrName>
                                        </p:attrNameLst>
                                      </p:cBhvr>
                                      <p:tavLst>
                                        <p:tav tm="0">
                                          <p:val>
                                            <p:strVal val="#ppt_y+.1"/>
                                          </p:val>
                                        </p:tav>
                                        <p:tav tm="100000">
                                          <p:val>
                                            <p:strVal val="#ppt_y"/>
                                          </p:val>
                                        </p:tav>
                                      </p:tavLst>
                                    </p:anim>
                                  </p:childTnLst>
                                </p:cTn>
                              </p:par>
                              <p:par>
                                <p:cTn id="690" presetID="42" presetClass="entr" presetSubtype="0" fill="hold" grpId="0" nodeType="withEffect">
                                  <p:stCondLst>
                                    <p:cond delay="0"/>
                                  </p:stCondLst>
                                  <p:childTnLst>
                                    <p:set>
                                      <p:cBhvr>
                                        <p:cTn id="691" dur="1" fill="hold">
                                          <p:stCondLst>
                                            <p:cond delay="0"/>
                                          </p:stCondLst>
                                        </p:cTn>
                                        <p:tgtEl>
                                          <p:spTgt spid="2826"/>
                                        </p:tgtEl>
                                        <p:attrNameLst>
                                          <p:attrName>style.visibility</p:attrName>
                                        </p:attrNameLst>
                                      </p:cBhvr>
                                      <p:to>
                                        <p:strVal val="visible"/>
                                      </p:to>
                                    </p:set>
                                    <p:animEffect transition="in" filter="fade">
                                      <p:cBhvr>
                                        <p:cTn id="692" dur="1000"/>
                                        <p:tgtEl>
                                          <p:spTgt spid="2826"/>
                                        </p:tgtEl>
                                      </p:cBhvr>
                                    </p:animEffect>
                                    <p:anim calcmode="lin" valueType="num">
                                      <p:cBhvr>
                                        <p:cTn id="693" dur="1000" fill="hold"/>
                                        <p:tgtEl>
                                          <p:spTgt spid="2826"/>
                                        </p:tgtEl>
                                        <p:attrNameLst>
                                          <p:attrName>ppt_x</p:attrName>
                                        </p:attrNameLst>
                                      </p:cBhvr>
                                      <p:tavLst>
                                        <p:tav tm="0">
                                          <p:val>
                                            <p:strVal val="#ppt_x"/>
                                          </p:val>
                                        </p:tav>
                                        <p:tav tm="100000">
                                          <p:val>
                                            <p:strVal val="#ppt_x"/>
                                          </p:val>
                                        </p:tav>
                                      </p:tavLst>
                                    </p:anim>
                                    <p:anim calcmode="lin" valueType="num">
                                      <p:cBhvr>
                                        <p:cTn id="694" dur="1000" fill="hold"/>
                                        <p:tgtEl>
                                          <p:spTgt spid="2826"/>
                                        </p:tgtEl>
                                        <p:attrNameLst>
                                          <p:attrName>ppt_y</p:attrName>
                                        </p:attrNameLst>
                                      </p:cBhvr>
                                      <p:tavLst>
                                        <p:tav tm="0">
                                          <p:val>
                                            <p:strVal val="#ppt_y+.1"/>
                                          </p:val>
                                        </p:tav>
                                        <p:tav tm="100000">
                                          <p:val>
                                            <p:strVal val="#ppt_y"/>
                                          </p:val>
                                        </p:tav>
                                      </p:tavLst>
                                    </p:anim>
                                  </p:childTnLst>
                                </p:cTn>
                              </p:par>
                              <p:par>
                                <p:cTn id="695" presetID="42" presetClass="entr" presetSubtype="0" fill="hold" grpId="0" nodeType="withEffect">
                                  <p:stCondLst>
                                    <p:cond delay="0"/>
                                  </p:stCondLst>
                                  <p:childTnLst>
                                    <p:set>
                                      <p:cBhvr>
                                        <p:cTn id="696" dur="1" fill="hold">
                                          <p:stCondLst>
                                            <p:cond delay="0"/>
                                          </p:stCondLst>
                                        </p:cTn>
                                        <p:tgtEl>
                                          <p:spTgt spid="2827"/>
                                        </p:tgtEl>
                                        <p:attrNameLst>
                                          <p:attrName>style.visibility</p:attrName>
                                        </p:attrNameLst>
                                      </p:cBhvr>
                                      <p:to>
                                        <p:strVal val="visible"/>
                                      </p:to>
                                    </p:set>
                                    <p:animEffect transition="in" filter="fade">
                                      <p:cBhvr>
                                        <p:cTn id="697" dur="1000"/>
                                        <p:tgtEl>
                                          <p:spTgt spid="2827"/>
                                        </p:tgtEl>
                                      </p:cBhvr>
                                    </p:animEffect>
                                    <p:anim calcmode="lin" valueType="num">
                                      <p:cBhvr>
                                        <p:cTn id="698" dur="1000" fill="hold"/>
                                        <p:tgtEl>
                                          <p:spTgt spid="2827"/>
                                        </p:tgtEl>
                                        <p:attrNameLst>
                                          <p:attrName>ppt_x</p:attrName>
                                        </p:attrNameLst>
                                      </p:cBhvr>
                                      <p:tavLst>
                                        <p:tav tm="0">
                                          <p:val>
                                            <p:strVal val="#ppt_x"/>
                                          </p:val>
                                        </p:tav>
                                        <p:tav tm="100000">
                                          <p:val>
                                            <p:strVal val="#ppt_x"/>
                                          </p:val>
                                        </p:tav>
                                      </p:tavLst>
                                    </p:anim>
                                    <p:anim calcmode="lin" valueType="num">
                                      <p:cBhvr>
                                        <p:cTn id="699" dur="1000" fill="hold"/>
                                        <p:tgtEl>
                                          <p:spTgt spid="2827"/>
                                        </p:tgtEl>
                                        <p:attrNameLst>
                                          <p:attrName>ppt_y</p:attrName>
                                        </p:attrNameLst>
                                      </p:cBhvr>
                                      <p:tavLst>
                                        <p:tav tm="0">
                                          <p:val>
                                            <p:strVal val="#ppt_y+.1"/>
                                          </p:val>
                                        </p:tav>
                                        <p:tav tm="100000">
                                          <p:val>
                                            <p:strVal val="#ppt_y"/>
                                          </p:val>
                                        </p:tav>
                                      </p:tavLst>
                                    </p:anim>
                                  </p:childTnLst>
                                </p:cTn>
                              </p:par>
                              <p:par>
                                <p:cTn id="700" presetID="42" presetClass="entr" presetSubtype="0" fill="hold" grpId="0" nodeType="withEffect">
                                  <p:stCondLst>
                                    <p:cond delay="0"/>
                                  </p:stCondLst>
                                  <p:childTnLst>
                                    <p:set>
                                      <p:cBhvr>
                                        <p:cTn id="701" dur="1" fill="hold">
                                          <p:stCondLst>
                                            <p:cond delay="0"/>
                                          </p:stCondLst>
                                        </p:cTn>
                                        <p:tgtEl>
                                          <p:spTgt spid="2828"/>
                                        </p:tgtEl>
                                        <p:attrNameLst>
                                          <p:attrName>style.visibility</p:attrName>
                                        </p:attrNameLst>
                                      </p:cBhvr>
                                      <p:to>
                                        <p:strVal val="visible"/>
                                      </p:to>
                                    </p:set>
                                    <p:animEffect transition="in" filter="fade">
                                      <p:cBhvr>
                                        <p:cTn id="702" dur="1000"/>
                                        <p:tgtEl>
                                          <p:spTgt spid="2828"/>
                                        </p:tgtEl>
                                      </p:cBhvr>
                                    </p:animEffect>
                                    <p:anim calcmode="lin" valueType="num">
                                      <p:cBhvr>
                                        <p:cTn id="703" dur="1000" fill="hold"/>
                                        <p:tgtEl>
                                          <p:spTgt spid="2828"/>
                                        </p:tgtEl>
                                        <p:attrNameLst>
                                          <p:attrName>ppt_x</p:attrName>
                                        </p:attrNameLst>
                                      </p:cBhvr>
                                      <p:tavLst>
                                        <p:tav tm="0">
                                          <p:val>
                                            <p:strVal val="#ppt_x"/>
                                          </p:val>
                                        </p:tav>
                                        <p:tav tm="100000">
                                          <p:val>
                                            <p:strVal val="#ppt_x"/>
                                          </p:val>
                                        </p:tav>
                                      </p:tavLst>
                                    </p:anim>
                                    <p:anim calcmode="lin" valueType="num">
                                      <p:cBhvr>
                                        <p:cTn id="704" dur="1000" fill="hold"/>
                                        <p:tgtEl>
                                          <p:spTgt spid="2828"/>
                                        </p:tgtEl>
                                        <p:attrNameLst>
                                          <p:attrName>ppt_y</p:attrName>
                                        </p:attrNameLst>
                                      </p:cBhvr>
                                      <p:tavLst>
                                        <p:tav tm="0">
                                          <p:val>
                                            <p:strVal val="#ppt_y+.1"/>
                                          </p:val>
                                        </p:tav>
                                        <p:tav tm="100000">
                                          <p:val>
                                            <p:strVal val="#ppt_y"/>
                                          </p:val>
                                        </p:tav>
                                      </p:tavLst>
                                    </p:anim>
                                  </p:childTnLst>
                                </p:cTn>
                              </p:par>
                              <p:par>
                                <p:cTn id="705" presetID="42" presetClass="entr" presetSubtype="0" fill="hold" grpId="0" nodeType="withEffect">
                                  <p:stCondLst>
                                    <p:cond delay="0"/>
                                  </p:stCondLst>
                                  <p:childTnLst>
                                    <p:set>
                                      <p:cBhvr>
                                        <p:cTn id="706" dur="1" fill="hold">
                                          <p:stCondLst>
                                            <p:cond delay="0"/>
                                          </p:stCondLst>
                                        </p:cTn>
                                        <p:tgtEl>
                                          <p:spTgt spid="2829"/>
                                        </p:tgtEl>
                                        <p:attrNameLst>
                                          <p:attrName>style.visibility</p:attrName>
                                        </p:attrNameLst>
                                      </p:cBhvr>
                                      <p:to>
                                        <p:strVal val="visible"/>
                                      </p:to>
                                    </p:set>
                                    <p:animEffect transition="in" filter="fade">
                                      <p:cBhvr>
                                        <p:cTn id="707" dur="1000"/>
                                        <p:tgtEl>
                                          <p:spTgt spid="2829"/>
                                        </p:tgtEl>
                                      </p:cBhvr>
                                    </p:animEffect>
                                    <p:anim calcmode="lin" valueType="num">
                                      <p:cBhvr>
                                        <p:cTn id="708" dur="1000" fill="hold"/>
                                        <p:tgtEl>
                                          <p:spTgt spid="2829"/>
                                        </p:tgtEl>
                                        <p:attrNameLst>
                                          <p:attrName>ppt_x</p:attrName>
                                        </p:attrNameLst>
                                      </p:cBhvr>
                                      <p:tavLst>
                                        <p:tav tm="0">
                                          <p:val>
                                            <p:strVal val="#ppt_x"/>
                                          </p:val>
                                        </p:tav>
                                        <p:tav tm="100000">
                                          <p:val>
                                            <p:strVal val="#ppt_x"/>
                                          </p:val>
                                        </p:tav>
                                      </p:tavLst>
                                    </p:anim>
                                    <p:anim calcmode="lin" valueType="num">
                                      <p:cBhvr>
                                        <p:cTn id="709" dur="1000" fill="hold"/>
                                        <p:tgtEl>
                                          <p:spTgt spid="2829"/>
                                        </p:tgtEl>
                                        <p:attrNameLst>
                                          <p:attrName>ppt_y</p:attrName>
                                        </p:attrNameLst>
                                      </p:cBhvr>
                                      <p:tavLst>
                                        <p:tav tm="0">
                                          <p:val>
                                            <p:strVal val="#ppt_y+.1"/>
                                          </p:val>
                                        </p:tav>
                                        <p:tav tm="100000">
                                          <p:val>
                                            <p:strVal val="#ppt_y"/>
                                          </p:val>
                                        </p:tav>
                                      </p:tavLst>
                                    </p:anim>
                                  </p:childTnLst>
                                </p:cTn>
                              </p:par>
                              <p:par>
                                <p:cTn id="710" presetID="42" presetClass="entr" presetSubtype="0" fill="hold" grpId="0" nodeType="withEffect">
                                  <p:stCondLst>
                                    <p:cond delay="0"/>
                                  </p:stCondLst>
                                  <p:childTnLst>
                                    <p:set>
                                      <p:cBhvr>
                                        <p:cTn id="711" dur="1" fill="hold">
                                          <p:stCondLst>
                                            <p:cond delay="0"/>
                                          </p:stCondLst>
                                        </p:cTn>
                                        <p:tgtEl>
                                          <p:spTgt spid="2830"/>
                                        </p:tgtEl>
                                        <p:attrNameLst>
                                          <p:attrName>style.visibility</p:attrName>
                                        </p:attrNameLst>
                                      </p:cBhvr>
                                      <p:to>
                                        <p:strVal val="visible"/>
                                      </p:to>
                                    </p:set>
                                    <p:animEffect transition="in" filter="fade">
                                      <p:cBhvr>
                                        <p:cTn id="712" dur="1000"/>
                                        <p:tgtEl>
                                          <p:spTgt spid="2830"/>
                                        </p:tgtEl>
                                      </p:cBhvr>
                                    </p:animEffect>
                                    <p:anim calcmode="lin" valueType="num">
                                      <p:cBhvr>
                                        <p:cTn id="713" dur="1000" fill="hold"/>
                                        <p:tgtEl>
                                          <p:spTgt spid="2830"/>
                                        </p:tgtEl>
                                        <p:attrNameLst>
                                          <p:attrName>ppt_x</p:attrName>
                                        </p:attrNameLst>
                                      </p:cBhvr>
                                      <p:tavLst>
                                        <p:tav tm="0">
                                          <p:val>
                                            <p:strVal val="#ppt_x"/>
                                          </p:val>
                                        </p:tav>
                                        <p:tav tm="100000">
                                          <p:val>
                                            <p:strVal val="#ppt_x"/>
                                          </p:val>
                                        </p:tav>
                                      </p:tavLst>
                                    </p:anim>
                                    <p:anim calcmode="lin" valueType="num">
                                      <p:cBhvr>
                                        <p:cTn id="714" dur="1000" fill="hold"/>
                                        <p:tgtEl>
                                          <p:spTgt spid="2830"/>
                                        </p:tgtEl>
                                        <p:attrNameLst>
                                          <p:attrName>ppt_y</p:attrName>
                                        </p:attrNameLst>
                                      </p:cBhvr>
                                      <p:tavLst>
                                        <p:tav tm="0">
                                          <p:val>
                                            <p:strVal val="#ppt_y+.1"/>
                                          </p:val>
                                        </p:tav>
                                        <p:tav tm="100000">
                                          <p:val>
                                            <p:strVal val="#ppt_y"/>
                                          </p:val>
                                        </p:tav>
                                      </p:tavLst>
                                    </p:anim>
                                  </p:childTnLst>
                                </p:cTn>
                              </p:par>
                              <p:par>
                                <p:cTn id="715" presetID="42" presetClass="entr" presetSubtype="0" fill="hold" grpId="0" nodeType="withEffect">
                                  <p:stCondLst>
                                    <p:cond delay="0"/>
                                  </p:stCondLst>
                                  <p:childTnLst>
                                    <p:set>
                                      <p:cBhvr>
                                        <p:cTn id="716" dur="1" fill="hold">
                                          <p:stCondLst>
                                            <p:cond delay="0"/>
                                          </p:stCondLst>
                                        </p:cTn>
                                        <p:tgtEl>
                                          <p:spTgt spid="2831"/>
                                        </p:tgtEl>
                                        <p:attrNameLst>
                                          <p:attrName>style.visibility</p:attrName>
                                        </p:attrNameLst>
                                      </p:cBhvr>
                                      <p:to>
                                        <p:strVal val="visible"/>
                                      </p:to>
                                    </p:set>
                                    <p:animEffect transition="in" filter="fade">
                                      <p:cBhvr>
                                        <p:cTn id="717" dur="1000"/>
                                        <p:tgtEl>
                                          <p:spTgt spid="2831"/>
                                        </p:tgtEl>
                                      </p:cBhvr>
                                    </p:animEffect>
                                    <p:anim calcmode="lin" valueType="num">
                                      <p:cBhvr>
                                        <p:cTn id="718" dur="1000" fill="hold"/>
                                        <p:tgtEl>
                                          <p:spTgt spid="2831"/>
                                        </p:tgtEl>
                                        <p:attrNameLst>
                                          <p:attrName>ppt_x</p:attrName>
                                        </p:attrNameLst>
                                      </p:cBhvr>
                                      <p:tavLst>
                                        <p:tav tm="0">
                                          <p:val>
                                            <p:strVal val="#ppt_x"/>
                                          </p:val>
                                        </p:tav>
                                        <p:tav tm="100000">
                                          <p:val>
                                            <p:strVal val="#ppt_x"/>
                                          </p:val>
                                        </p:tav>
                                      </p:tavLst>
                                    </p:anim>
                                    <p:anim calcmode="lin" valueType="num">
                                      <p:cBhvr>
                                        <p:cTn id="719" dur="1000" fill="hold"/>
                                        <p:tgtEl>
                                          <p:spTgt spid="2831"/>
                                        </p:tgtEl>
                                        <p:attrNameLst>
                                          <p:attrName>ppt_y</p:attrName>
                                        </p:attrNameLst>
                                      </p:cBhvr>
                                      <p:tavLst>
                                        <p:tav tm="0">
                                          <p:val>
                                            <p:strVal val="#ppt_y+.1"/>
                                          </p:val>
                                        </p:tav>
                                        <p:tav tm="100000">
                                          <p:val>
                                            <p:strVal val="#ppt_y"/>
                                          </p:val>
                                        </p:tav>
                                      </p:tavLst>
                                    </p:anim>
                                  </p:childTnLst>
                                </p:cTn>
                              </p:par>
                              <p:par>
                                <p:cTn id="720" presetID="42" presetClass="entr" presetSubtype="0" fill="hold" grpId="0" nodeType="withEffect">
                                  <p:stCondLst>
                                    <p:cond delay="0"/>
                                  </p:stCondLst>
                                  <p:childTnLst>
                                    <p:set>
                                      <p:cBhvr>
                                        <p:cTn id="721" dur="1" fill="hold">
                                          <p:stCondLst>
                                            <p:cond delay="0"/>
                                          </p:stCondLst>
                                        </p:cTn>
                                        <p:tgtEl>
                                          <p:spTgt spid="2832"/>
                                        </p:tgtEl>
                                        <p:attrNameLst>
                                          <p:attrName>style.visibility</p:attrName>
                                        </p:attrNameLst>
                                      </p:cBhvr>
                                      <p:to>
                                        <p:strVal val="visible"/>
                                      </p:to>
                                    </p:set>
                                    <p:animEffect transition="in" filter="fade">
                                      <p:cBhvr>
                                        <p:cTn id="722" dur="1000"/>
                                        <p:tgtEl>
                                          <p:spTgt spid="2832"/>
                                        </p:tgtEl>
                                      </p:cBhvr>
                                    </p:animEffect>
                                    <p:anim calcmode="lin" valueType="num">
                                      <p:cBhvr>
                                        <p:cTn id="723" dur="1000" fill="hold"/>
                                        <p:tgtEl>
                                          <p:spTgt spid="2832"/>
                                        </p:tgtEl>
                                        <p:attrNameLst>
                                          <p:attrName>ppt_x</p:attrName>
                                        </p:attrNameLst>
                                      </p:cBhvr>
                                      <p:tavLst>
                                        <p:tav tm="0">
                                          <p:val>
                                            <p:strVal val="#ppt_x"/>
                                          </p:val>
                                        </p:tav>
                                        <p:tav tm="100000">
                                          <p:val>
                                            <p:strVal val="#ppt_x"/>
                                          </p:val>
                                        </p:tav>
                                      </p:tavLst>
                                    </p:anim>
                                    <p:anim calcmode="lin" valueType="num">
                                      <p:cBhvr>
                                        <p:cTn id="724" dur="1000" fill="hold"/>
                                        <p:tgtEl>
                                          <p:spTgt spid="2832"/>
                                        </p:tgtEl>
                                        <p:attrNameLst>
                                          <p:attrName>ppt_y</p:attrName>
                                        </p:attrNameLst>
                                      </p:cBhvr>
                                      <p:tavLst>
                                        <p:tav tm="0">
                                          <p:val>
                                            <p:strVal val="#ppt_y+.1"/>
                                          </p:val>
                                        </p:tav>
                                        <p:tav tm="100000">
                                          <p:val>
                                            <p:strVal val="#ppt_y"/>
                                          </p:val>
                                        </p:tav>
                                      </p:tavLst>
                                    </p:anim>
                                  </p:childTnLst>
                                </p:cTn>
                              </p:par>
                              <p:par>
                                <p:cTn id="725" presetID="42" presetClass="entr" presetSubtype="0" fill="hold" grpId="0" nodeType="withEffect">
                                  <p:stCondLst>
                                    <p:cond delay="0"/>
                                  </p:stCondLst>
                                  <p:childTnLst>
                                    <p:set>
                                      <p:cBhvr>
                                        <p:cTn id="726" dur="1" fill="hold">
                                          <p:stCondLst>
                                            <p:cond delay="0"/>
                                          </p:stCondLst>
                                        </p:cTn>
                                        <p:tgtEl>
                                          <p:spTgt spid="2833"/>
                                        </p:tgtEl>
                                        <p:attrNameLst>
                                          <p:attrName>style.visibility</p:attrName>
                                        </p:attrNameLst>
                                      </p:cBhvr>
                                      <p:to>
                                        <p:strVal val="visible"/>
                                      </p:to>
                                    </p:set>
                                    <p:animEffect transition="in" filter="fade">
                                      <p:cBhvr>
                                        <p:cTn id="727" dur="1000"/>
                                        <p:tgtEl>
                                          <p:spTgt spid="2833"/>
                                        </p:tgtEl>
                                      </p:cBhvr>
                                    </p:animEffect>
                                    <p:anim calcmode="lin" valueType="num">
                                      <p:cBhvr>
                                        <p:cTn id="728" dur="1000" fill="hold"/>
                                        <p:tgtEl>
                                          <p:spTgt spid="2833"/>
                                        </p:tgtEl>
                                        <p:attrNameLst>
                                          <p:attrName>ppt_x</p:attrName>
                                        </p:attrNameLst>
                                      </p:cBhvr>
                                      <p:tavLst>
                                        <p:tav tm="0">
                                          <p:val>
                                            <p:strVal val="#ppt_x"/>
                                          </p:val>
                                        </p:tav>
                                        <p:tav tm="100000">
                                          <p:val>
                                            <p:strVal val="#ppt_x"/>
                                          </p:val>
                                        </p:tav>
                                      </p:tavLst>
                                    </p:anim>
                                    <p:anim calcmode="lin" valueType="num">
                                      <p:cBhvr>
                                        <p:cTn id="729" dur="1000" fill="hold"/>
                                        <p:tgtEl>
                                          <p:spTgt spid="2833"/>
                                        </p:tgtEl>
                                        <p:attrNameLst>
                                          <p:attrName>ppt_y</p:attrName>
                                        </p:attrNameLst>
                                      </p:cBhvr>
                                      <p:tavLst>
                                        <p:tav tm="0">
                                          <p:val>
                                            <p:strVal val="#ppt_y+.1"/>
                                          </p:val>
                                        </p:tav>
                                        <p:tav tm="100000">
                                          <p:val>
                                            <p:strVal val="#ppt_y"/>
                                          </p:val>
                                        </p:tav>
                                      </p:tavLst>
                                    </p:anim>
                                  </p:childTnLst>
                                </p:cTn>
                              </p:par>
                              <p:par>
                                <p:cTn id="730" presetID="42" presetClass="entr" presetSubtype="0" fill="hold" grpId="0" nodeType="withEffect">
                                  <p:stCondLst>
                                    <p:cond delay="0"/>
                                  </p:stCondLst>
                                  <p:childTnLst>
                                    <p:set>
                                      <p:cBhvr>
                                        <p:cTn id="731" dur="1" fill="hold">
                                          <p:stCondLst>
                                            <p:cond delay="0"/>
                                          </p:stCondLst>
                                        </p:cTn>
                                        <p:tgtEl>
                                          <p:spTgt spid="2834"/>
                                        </p:tgtEl>
                                        <p:attrNameLst>
                                          <p:attrName>style.visibility</p:attrName>
                                        </p:attrNameLst>
                                      </p:cBhvr>
                                      <p:to>
                                        <p:strVal val="visible"/>
                                      </p:to>
                                    </p:set>
                                    <p:animEffect transition="in" filter="fade">
                                      <p:cBhvr>
                                        <p:cTn id="732" dur="1000"/>
                                        <p:tgtEl>
                                          <p:spTgt spid="2834"/>
                                        </p:tgtEl>
                                      </p:cBhvr>
                                    </p:animEffect>
                                    <p:anim calcmode="lin" valueType="num">
                                      <p:cBhvr>
                                        <p:cTn id="733" dur="1000" fill="hold"/>
                                        <p:tgtEl>
                                          <p:spTgt spid="2834"/>
                                        </p:tgtEl>
                                        <p:attrNameLst>
                                          <p:attrName>ppt_x</p:attrName>
                                        </p:attrNameLst>
                                      </p:cBhvr>
                                      <p:tavLst>
                                        <p:tav tm="0">
                                          <p:val>
                                            <p:strVal val="#ppt_x"/>
                                          </p:val>
                                        </p:tav>
                                        <p:tav tm="100000">
                                          <p:val>
                                            <p:strVal val="#ppt_x"/>
                                          </p:val>
                                        </p:tav>
                                      </p:tavLst>
                                    </p:anim>
                                    <p:anim calcmode="lin" valueType="num">
                                      <p:cBhvr>
                                        <p:cTn id="734" dur="1000" fill="hold"/>
                                        <p:tgtEl>
                                          <p:spTgt spid="2834"/>
                                        </p:tgtEl>
                                        <p:attrNameLst>
                                          <p:attrName>ppt_y</p:attrName>
                                        </p:attrNameLst>
                                      </p:cBhvr>
                                      <p:tavLst>
                                        <p:tav tm="0">
                                          <p:val>
                                            <p:strVal val="#ppt_y+.1"/>
                                          </p:val>
                                        </p:tav>
                                        <p:tav tm="100000">
                                          <p:val>
                                            <p:strVal val="#ppt_y"/>
                                          </p:val>
                                        </p:tav>
                                      </p:tavLst>
                                    </p:anim>
                                  </p:childTnLst>
                                </p:cTn>
                              </p:par>
                              <p:par>
                                <p:cTn id="735" presetID="42" presetClass="entr" presetSubtype="0" fill="hold" grpId="0" nodeType="withEffect">
                                  <p:stCondLst>
                                    <p:cond delay="0"/>
                                  </p:stCondLst>
                                  <p:childTnLst>
                                    <p:set>
                                      <p:cBhvr>
                                        <p:cTn id="736" dur="1" fill="hold">
                                          <p:stCondLst>
                                            <p:cond delay="0"/>
                                          </p:stCondLst>
                                        </p:cTn>
                                        <p:tgtEl>
                                          <p:spTgt spid="2835"/>
                                        </p:tgtEl>
                                        <p:attrNameLst>
                                          <p:attrName>style.visibility</p:attrName>
                                        </p:attrNameLst>
                                      </p:cBhvr>
                                      <p:to>
                                        <p:strVal val="visible"/>
                                      </p:to>
                                    </p:set>
                                    <p:animEffect transition="in" filter="fade">
                                      <p:cBhvr>
                                        <p:cTn id="737" dur="1000"/>
                                        <p:tgtEl>
                                          <p:spTgt spid="2835"/>
                                        </p:tgtEl>
                                      </p:cBhvr>
                                    </p:animEffect>
                                    <p:anim calcmode="lin" valueType="num">
                                      <p:cBhvr>
                                        <p:cTn id="738" dur="1000" fill="hold"/>
                                        <p:tgtEl>
                                          <p:spTgt spid="2835"/>
                                        </p:tgtEl>
                                        <p:attrNameLst>
                                          <p:attrName>ppt_x</p:attrName>
                                        </p:attrNameLst>
                                      </p:cBhvr>
                                      <p:tavLst>
                                        <p:tav tm="0">
                                          <p:val>
                                            <p:strVal val="#ppt_x"/>
                                          </p:val>
                                        </p:tav>
                                        <p:tav tm="100000">
                                          <p:val>
                                            <p:strVal val="#ppt_x"/>
                                          </p:val>
                                        </p:tav>
                                      </p:tavLst>
                                    </p:anim>
                                    <p:anim calcmode="lin" valueType="num">
                                      <p:cBhvr>
                                        <p:cTn id="739" dur="1000" fill="hold"/>
                                        <p:tgtEl>
                                          <p:spTgt spid="2835"/>
                                        </p:tgtEl>
                                        <p:attrNameLst>
                                          <p:attrName>ppt_y</p:attrName>
                                        </p:attrNameLst>
                                      </p:cBhvr>
                                      <p:tavLst>
                                        <p:tav tm="0">
                                          <p:val>
                                            <p:strVal val="#ppt_y+.1"/>
                                          </p:val>
                                        </p:tav>
                                        <p:tav tm="100000">
                                          <p:val>
                                            <p:strVal val="#ppt_y"/>
                                          </p:val>
                                        </p:tav>
                                      </p:tavLst>
                                    </p:anim>
                                  </p:childTnLst>
                                </p:cTn>
                              </p:par>
                              <p:par>
                                <p:cTn id="740" presetID="42" presetClass="entr" presetSubtype="0" fill="hold" grpId="0" nodeType="withEffect">
                                  <p:stCondLst>
                                    <p:cond delay="0"/>
                                  </p:stCondLst>
                                  <p:childTnLst>
                                    <p:set>
                                      <p:cBhvr>
                                        <p:cTn id="741" dur="1" fill="hold">
                                          <p:stCondLst>
                                            <p:cond delay="0"/>
                                          </p:stCondLst>
                                        </p:cTn>
                                        <p:tgtEl>
                                          <p:spTgt spid="2836"/>
                                        </p:tgtEl>
                                        <p:attrNameLst>
                                          <p:attrName>style.visibility</p:attrName>
                                        </p:attrNameLst>
                                      </p:cBhvr>
                                      <p:to>
                                        <p:strVal val="visible"/>
                                      </p:to>
                                    </p:set>
                                    <p:animEffect transition="in" filter="fade">
                                      <p:cBhvr>
                                        <p:cTn id="742" dur="1000"/>
                                        <p:tgtEl>
                                          <p:spTgt spid="2836"/>
                                        </p:tgtEl>
                                      </p:cBhvr>
                                    </p:animEffect>
                                    <p:anim calcmode="lin" valueType="num">
                                      <p:cBhvr>
                                        <p:cTn id="743" dur="1000" fill="hold"/>
                                        <p:tgtEl>
                                          <p:spTgt spid="2836"/>
                                        </p:tgtEl>
                                        <p:attrNameLst>
                                          <p:attrName>ppt_x</p:attrName>
                                        </p:attrNameLst>
                                      </p:cBhvr>
                                      <p:tavLst>
                                        <p:tav tm="0">
                                          <p:val>
                                            <p:strVal val="#ppt_x"/>
                                          </p:val>
                                        </p:tav>
                                        <p:tav tm="100000">
                                          <p:val>
                                            <p:strVal val="#ppt_x"/>
                                          </p:val>
                                        </p:tav>
                                      </p:tavLst>
                                    </p:anim>
                                    <p:anim calcmode="lin" valueType="num">
                                      <p:cBhvr>
                                        <p:cTn id="744" dur="1000" fill="hold"/>
                                        <p:tgtEl>
                                          <p:spTgt spid="2836"/>
                                        </p:tgtEl>
                                        <p:attrNameLst>
                                          <p:attrName>ppt_y</p:attrName>
                                        </p:attrNameLst>
                                      </p:cBhvr>
                                      <p:tavLst>
                                        <p:tav tm="0">
                                          <p:val>
                                            <p:strVal val="#ppt_y+.1"/>
                                          </p:val>
                                        </p:tav>
                                        <p:tav tm="100000">
                                          <p:val>
                                            <p:strVal val="#ppt_y"/>
                                          </p:val>
                                        </p:tav>
                                      </p:tavLst>
                                    </p:anim>
                                  </p:childTnLst>
                                </p:cTn>
                              </p:par>
                              <p:par>
                                <p:cTn id="745" presetID="42" presetClass="entr" presetSubtype="0" fill="hold" grpId="0" nodeType="withEffect">
                                  <p:stCondLst>
                                    <p:cond delay="0"/>
                                  </p:stCondLst>
                                  <p:childTnLst>
                                    <p:set>
                                      <p:cBhvr>
                                        <p:cTn id="746" dur="1" fill="hold">
                                          <p:stCondLst>
                                            <p:cond delay="0"/>
                                          </p:stCondLst>
                                        </p:cTn>
                                        <p:tgtEl>
                                          <p:spTgt spid="2837"/>
                                        </p:tgtEl>
                                        <p:attrNameLst>
                                          <p:attrName>style.visibility</p:attrName>
                                        </p:attrNameLst>
                                      </p:cBhvr>
                                      <p:to>
                                        <p:strVal val="visible"/>
                                      </p:to>
                                    </p:set>
                                    <p:animEffect transition="in" filter="fade">
                                      <p:cBhvr>
                                        <p:cTn id="747" dur="1000"/>
                                        <p:tgtEl>
                                          <p:spTgt spid="2837"/>
                                        </p:tgtEl>
                                      </p:cBhvr>
                                    </p:animEffect>
                                    <p:anim calcmode="lin" valueType="num">
                                      <p:cBhvr>
                                        <p:cTn id="748" dur="1000" fill="hold"/>
                                        <p:tgtEl>
                                          <p:spTgt spid="2837"/>
                                        </p:tgtEl>
                                        <p:attrNameLst>
                                          <p:attrName>ppt_x</p:attrName>
                                        </p:attrNameLst>
                                      </p:cBhvr>
                                      <p:tavLst>
                                        <p:tav tm="0">
                                          <p:val>
                                            <p:strVal val="#ppt_x"/>
                                          </p:val>
                                        </p:tav>
                                        <p:tav tm="100000">
                                          <p:val>
                                            <p:strVal val="#ppt_x"/>
                                          </p:val>
                                        </p:tav>
                                      </p:tavLst>
                                    </p:anim>
                                    <p:anim calcmode="lin" valueType="num">
                                      <p:cBhvr>
                                        <p:cTn id="749" dur="1000" fill="hold"/>
                                        <p:tgtEl>
                                          <p:spTgt spid="2837"/>
                                        </p:tgtEl>
                                        <p:attrNameLst>
                                          <p:attrName>ppt_y</p:attrName>
                                        </p:attrNameLst>
                                      </p:cBhvr>
                                      <p:tavLst>
                                        <p:tav tm="0">
                                          <p:val>
                                            <p:strVal val="#ppt_y+.1"/>
                                          </p:val>
                                        </p:tav>
                                        <p:tav tm="100000">
                                          <p:val>
                                            <p:strVal val="#ppt_y"/>
                                          </p:val>
                                        </p:tav>
                                      </p:tavLst>
                                    </p:anim>
                                  </p:childTnLst>
                                </p:cTn>
                              </p:par>
                              <p:par>
                                <p:cTn id="750" presetID="42" presetClass="entr" presetSubtype="0" fill="hold" grpId="0" nodeType="withEffect">
                                  <p:stCondLst>
                                    <p:cond delay="0"/>
                                  </p:stCondLst>
                                  <p:childTnLst>
                                    <p:set>
                                      <p:cBhvr>
                                        <p:cTn id="751" dur="1" fill="hold">
                                          <p:stCondLst>
                                            <p:cond delay="0"/>
                                          </p:stCondLst>
                                        </p:cTn>
                                        <p:tgtEl>
                                          <p:spTgt spid="2838"/>
                                        </p:tgtEl>
                                        <p:attrNameLst>
                                          <p:attrName>style.visibility</p:attrName>
                                        </p:attrNameLst>
                                      </p:cBhvr>
                                      <p:to>
                                        <p:strVal val="visible"/>
                                      </p:to>
                                    </p:set>
                                    <p:animEffect transition="in" filter="fade">
                                      <p:cBhvr>
                                        <p:cTn id="752" dur="1000"/>
                                        <p:tgtEl>
                                          <p:spTgt spid="2838"/>
                                        </p:tgtEl>
                                      </p:cBhvr>
                                    </p:animEffect>
                                    <p:anim calcmode="lin" valueType="num">
                                      <p:cBhvr>
                                        <p:cTn id="753" dur="1000" fill="hold"/>
                                        <p:tgtEl>
                                          <p:spTgt spid="2838"/>
                                        </p:tgtEl>
                                        <p:attrNameLst>
                                          <p:attrName>ppt_x</p:attrName>
                                        </p:attrNameLst>
                                      </p:cBhvr>
                                      <p:tavLst>
                                        <p:tav tm="0">
                                          <p:val>
                                            <p:strVal val="#ppt_x"/>
                                          </p:val>
                                        </p:tav>
                                        <p:tav tm="100000">
                                          <p:val>
                                            <p:strVal val="#ppt_x"/>
                                          </p:val>
                                        </p:tav>
                                      </p:tavLst>
                                    </p:anim>
                                    <p:anim calcmode="lin" valueType="num">
                                      <p:cBhvr>
                                        <p:cTn id="754" dur="1000" fill="hold"/>
                                        <p:tgtEl>
                                          <p:spTgt spid="2838"/>
                                        </p:tgtEl>
                                        <p:attrNameLst>
                                          <p:attrName>ppt_y</p:attrName>
                                        </p:attrNameLst>
                                      </p:cBhvr>
                                      <p:tavLst>
                                        <p:tav tm="0">
                                          <p:val>
                                            <p:strVal val="#ppt_y+.1"/>
                                          </p:val>
                                        </p:tav>
                                        <p:tav tm="100000">
                                          <p:val>
                                            <p:strVal val="#ppt_y"/>
                                          </p:val>
                                        </p:tav>
                                      </p:tavLst>
                                    </p:anim>
                                  </p:childTnLst>
                                </p:cTn>
                              </p:par>
                              <p:par>
                                <p:cTn id="755" presetID="42" presetClass="entr" presetSubtype="0" fill="hold" grpId="0" nodeType="withEffect">
                                  <p:stCondLst>
                                    <p:cond delay="0"/>
                                  </p:stCondLst>
                                  <p:childTnLst>
                                    <p:set>
                                      <p:cBhvr>
                                        <p:cTn id="756" dur="1" fill="hold">
                                          <p:stCondLst>
                                            <p:cond delay="0"/>
                                          </p:stCondLst>
                                        </p:cTn>
                                        <p:tgtEl>
                                          <p:spTgt spid="2839"/>
                                        </p:tgtEl>
                                        <p:attrNameLst>
                                          <p:attrName>style.visibility</p:attrName>
                                        </p:attrNameLst>
                                      </p:cBhvr>
                                      <p:to>
                                        <p:strVal val="visible"/>
                                      </p:to>
                                    </p:set>
                                    <p:animEffect transition="in" filter="fade">
                                      <p:cBhvr>
                                        <p:cTn id="757" dur="1000"/>
                                        <p:tgtEl>
                                          <p:spTgt spid="2839"/>
                                        </p:tgtEl>
                                      </p:cBhvr>
                                    </p:animEffect>
                                    <p:anim calcmode="lin" valueType="num">
                                      <p:cBhvr>
                                        <p:cTn id="758" dur="1000" fill="hold"/>
                                        <p:tgtEl>
                                          <p:spTgt spid="2839"/>
                                        </p:tgtEl>
                                        <p:attrNameLst>
                                          <p:attrName>ppt_x</p:attrName>
                                        </p:attrNameLst>
                                      </p:cBhvr>
                                      <p:tavLst>
                                        <p:tav tm="0">
                                          <p:val>
                                            <p:strVal val="#ppt_x"/>
                                          </p:val>
                                        </p:tav>
                                        <p:tav tm="100000">
                                          <p:val>
                                            <p:strVal val="#ppt_x"/>
                                          </p:val>
                                        </p:tav>
                                      </p:tavLst>
                                    </p:anim>
                                    <p:anim calcmode="lin" valueType="num">
                                      <p:cBhvr>
                                        <p:cTn id="759" dur="1000" fill="hold"/>
                                        <p:tgtEl>
                                          <p:spTgt spid="2839"/>
                                        </p:tgtEl>
                                        <p:attrNameLst>
                                          <p:attrName>ppt_y</p:attrName>
                                        </p:attrNameLst>
                                      </p:cBhvr>
                                      <p:tavLst>
                                        <p:tav tm="0">
                                          <p:val>
                                            <p:strVal val="#ppt_y+.1"/>
                                          </p:val>
                                        </p:tav>
                                        <p:tav tm="100000">
                                          <p:val>
                                            <p:strVal val="#ppt_y"/>
                                          </p:val>
                                        </p:tav>
                                      </p:tavLst>
                                    </p:anim>
                                  </p:childTnLst>
                                </p:cTn>
                              </p:par>
                              <p:par>
                                <p:cTn id="760" presetID="42" presetClass="entr" presetSubtype="0" fill="hold" grpId="0" nodeType="withEffect">
                                  <p:stCondLst>
                                    <p:cond delay="0"/>
                                  </p:stCondLst>
                                  <p:childTnLst>
                                    <p:set>
                                      <p:cBhvr>
                                        <p:cTn id="761" dur="1" fill="hold">
                                          <p:stCondLst>
                                            <p:cond delay="0"/>
                                          </p:stCondLst>
                                        </p:cTn>
                                        <p:tgtEl>
                                          <p:spTgt spid="2840"/>
                                        </p:tgtEl>
                                        <p:attrNameLst>
                                          <p:attrName>style.visibility</p:attrName>
                                        </p:attrNameLst>
                                      </p:cBhvr>
                                      <p:to>
                                        <p:strVal val="visible"/>
                                      </p:to>
                                    </p:set>
                                    <p:animEffect transition="in" filter="fade">
                                      <p:cBhvr>
                                        <p:cTn id="762" dur="1000"/>
                                        <p:tgtEl>
                                          <p:spTgt spid="2840"/>
                                        </p:tgtEl>
                                      </p:cBhvr>
                                    </p:animEffect>
                                    <p:anim calcmode="lin" valueType="num">
                                      <p:cBhvr>
                                        <p:cTn id="763" dur="1000" fill="hold"/>
                                        <p:tgtEl>
                                          <p:spTgt spid="2840"/>
                                        </p:tgtEl>
                                        <p:attrNameLst>
                                          <p:attrName>ppt_x</p:attrName>
                                        </p:attrNameLst>
                                      </p:cBhvr>
                                      <p:tavLst>
                                        <p:tav tm="0">
                                          <p:val>
                                            <p:strVal val="#ppt_x"/>
                                          </p:val>
                                        </p:tav>
                                        <p:tav tm="100000">
                                          <p:val>
                                            <p:strVal val="#ppt_x"/>
                                          </p:val>
                                        </p:tav>
                                      </p:tavLst>
                                    </p:anim>
                                    <p:anim calcmode="lin" valueType="num">
                                      <p:cBhvr>
                                        <p:cTn id="764" dur="1000" fill="hold"/>
                                        <p:tgtEl>
                                          <p:spTgt spid="2840"/>
                                        </p:tgtEl>
                                        <p:attrNameLst>
                                          <p:attrName>ppt_y</p:attrName>
                                        </p:attrNameLst>
                                      </p:cBhvr>
                                      <p:tavLst>
                                        <p:tav tm="0">
                                          <p:val>
                                            <p:strVal val="#ppt_y+.1"/>
                                          </p:val>
                                        </p:tav>
                                        <p:tav tm="100000">
                                          <p:val>
                                            <p:strVal val="#ppt_y"/>
                                          </p:val>
                                        </p:tav>
                                      </p:tavLst>
                                    </p:anim>
                                  </p:childTnLst>
                                </p:cTn>
                              </p:par>
                              <p:par>
                                <p:cTn id="765" presetID="42" presetClass="entr" presetSubtype="0" fill="hold" grpId="0" nodeType="withEffect">
                                  <p:stCondLst>
                                    <p:cond delay="0"/>
                                  </p:stCondLst>
                                  <p:childTnLst>
                                    <p:set>
                                      <p:cBhvr>
                                        <p:cTn id="766" dur="1" fill="hold">
                                          <p:stCondLst>
                                            <p:cond delay="0"/>
                                          </p:stCondLst>
                                        </p:cTn>
                                        <p:tgtEl>
                                          <p:spTgt spid="2841"/>
                                        </p:tgtEl>
                                        <p:attrNameLst>
                                          <p:attrName>style.visibility</p:attrName>
                                        </p:attrNameLst>
                                      </p:cBhvr>
                                      <p:to>
                                        <p:strVal val="visible"/>
                                      </p:to>
                                    </p:set>
                                    <p:animEffect transition="in" filter="fade">
                                      <p:cBhvr>
                                        <p:cTn id="767" dur="1000"/>
                                        <p:tgtEl>
                                          <p:spTgt spid="2841"/>
                                        </p:tgtEl>
                                      </p:cBhvr>
                                    </p:animEffect>
                                    <p:anim calcmode="lin" valueType="num">
                                      <p:cBhvr>
                                        <p:cTn id="768" dur="1000" fill="hold"/>
                                        <p:tgtEl>
                                          <p:spTgt spid="2841"/>
                                        </p:tgtEl>
                                        <p:attrNameLst>
                                          <p:attrName>ppt_x</p:attrName>
                                        </p:attrNameLst>
                                      </p:cBhvr>
                                      <p:tavLst>
                                        <p:tav tm="0">
                                          <p:val>
                                            <p:strVal val="#ppt_x"/>
                                          </p:val>
                                        </p:tav>
                                        <p:tav tm="100000">
                                          <p:val>
                                            <p:strVal val="#ppt_x"/>
                                          </p:val>
                                        </p:tav>
                                      </p:tavLst>
                                    </p:anim>
                                    <p:anim calcmode="lin" valueType="num">
                                      <p:cBhvr>
                                        <p:cTn id="769" dur="1000" fill="hold"/>
                                        <p:tgtEl>
                                          <p:spTgt spid="2841"/>
                                        </p:tgtEl>
                                        <p:attrNameLst>
                                          <p:attrName>ppt_y</p:attrName>
                                        </p:attrNameLst>
                                      </p:cBhvr>
                                      <p:tavLst>
                                        <p:tav tm="0">
                                          <p:val>
                                            <p:strVal val="#ppt_y+.1"/>
                                          </p:val>
                                        </p:tav>
                                        <p:tav tm="100000">
                                          <p:val>
                                            <p:strVal val="#ppt_y"/>
                                          </p:val>
                                        </p:tav>
                                      </p:tavLst>
                                    </p:anim>
                                  </p:childTnLst>
                                </p:cTn>
                              </p:par>
                              <p:par>
                                <p:cTn id="770" presetID="42" presetClass="entr" presetSubtype="0" fill="hold" grpId="0" nodeType="withEffect">
                                  <p:stCondLst>
                                    <p:cond delay="0"/>
                                  </p:stCondLst>
                                  <p:childTnLst>
                                    <p:set>
                                      <p:cBhvr>
                                        <p:cTn id="771" dur="1" fill="hold">
                                          <p:stCondLst>
                                            <p:cond delay="0"/>
                                          </p:stCondLst>
                                        </p:cTn>
                                        <p:tgtEl>
                                          <p:spTgt spid="2842"/>
                                        </p:tgtEl>
                                        <p:attrNameLst>
                                          <p:attrName>style.visibility</p:attrName>
                                        </p:attrNameLst>
                                      </p:cBhvr>
                                      <p:to>
                                        <p:strVal val="visible"/>
                                      </p:to>
                                    </p:set>
                                    <p:animEffect transition="in" filter="fade">
                                      <p:cBhvr>
                                        <p:cTn id="772" dur="1000"/>
                                        <p:tgtEl>
                                          <p:spTgt spid="2842"/>
                                        </p:tgtEl>
                                      </p:cBhvr>
                                    </p:animEffect>
                                    <p:anim calcmode="lin" valueType="num">
                                      <p:cBhvr>
                                        <p:cTn id="773" dur="1000" fill="hold"/>
                                        <p:tgtEl>
                                          <p:spTgt spid="2842"/>
                                        </p:tgtEl>
                                        <p:attrNameLst>
                                          <p:attrName>ppt_x</p:attrName>
                                        </p:attrNameLst>
                                      </p:cBhvr>
                                      <p:tavLst>
                                        <p:tav tm="0">
                                          <p:val>
                                            <p:strVal val="#ppt_x"/>
                                          </p:val>
                                        </p:tav>
                                        <p:tav tm="100000">
                                          <p:val>
                                            <p:strVal val="#ppt_x"/>
                                          </p:val>
                                        </p:tav>
                                      </p:tavLst>
                                    </p:anim>
                                    <p:anim calcmode="lin" valueType="num">
                                      <p:cBhvr>
                                        <p:cTn id="774" dur="1000" fill="hold"/>
                                        <p:tgtEl>
                                          <p:spTgt spid="2842"/>
                                        </p:tgtEl>
                                        <p:attrNameLst>
                                          <p:attrName>ppt_y</p:attrName>
                                        </p:attrNameLst>
                                      </p:cBhvr>
                                      <p:tavLst>
                                        <p:tav tm="0">
                                          <p:val>
                                            <p:strVal val="#ppt_y+.1"/>
                                          </p:val>
                                        </p:tav>
                                        <p:tav tm="100000">
                                          <p:val>
                                            <p:strVal val="#ppt_y"/>
                                          </p:val>
                                        </p:tav>
                                      </p:tavLst>
                                    </p:anim>
                                  </p:childTnLst>
                                </p:cTn>
                              </p:par>
                              <p:par>
                                <p:cTn id="775" presetID="42" presetClass="entr" presetSubtype="0" fill="hold" grpId="0" nodeType="withEffect">
                                  <p:stCondLst>
                                    <p:cond delay="0"/>
                                  </p:stCondLst>
                                  <p:childTnLst>
                                    <p:set>
                                      <p:cBhvr>
                                        <p:cTn id="776" dur="1" fill="hold">
                                          <p:stCondLst>
                                            <p:cond delay="0"/>
                                          </p:stCondLst>
                                        </p:cTn>
                                        <p:tgtEl>
                                          <p:spTgt spid="2843"/>
                                        </p:tgtEl>
                                        <p:attrNameLst>
                                          <p:attrName>style.visibility</p:attrName>
                                        </p:attrNameLst>
                                      </p:cBhvr>
                                      <p:to>
                                        <p:strVal val="visible"/>
                                      </p:to>
                                    </p:set>
                                    <p:animEffect transition="in" filter="fade">
                                      <p:cBhvr>
                                        <p:cTn id="777" dur="1000"/>
                                        <p:tgtEl>
                                          <p:spTgt spid="2843"/>
                                        </p:tgtEl>
                                      </p:cBhvr>
                                    </p:animEffect>
                                    <p:anim calcmode="lin" valueType="num">
                                      <p:cBhvr>
                                        <p:cTn id="778" dur="1000" fill="hold"/>
                                        <p:tgtEl>
                                          <p:spTgt spid="2843"/>
                                        </p:tgtEl>
                                        <p:attrNameLst>
                                          <p:attrName>ppt_x</p:attrName>
                                        </p:attrNameLst>
                                      </p:cBhvr>
                                      <p:tavLst>
                                        <p:tav tm="0">
                                          <p:val>
                                            <p:strVal val="#ppt_x"/>
                                          </p:val>
                                        </p:tav>
                                        <p:tav tm="100000">
                                          <p:val>
                                            <p:strVal val="#ppt_x"/>
                                          </p:val>
                                        </p:tav>
                                      </p:tavLst>
                                    </p:anim>
                                    <p:anim calcmode="lin" valueType="num">
                                      <p:cBhvr>
                                        <p:cTn id="779" dur="1000" fill="hold"/>
                                        <p:tgtEl>
                                          <p:spTgt spid="2843"/>
                                        </p:tgtEl>
                                        <p:attrNameLst>
                                          <p:attrName>ppt_y</p:attrName>
                                        </p:attrNameLst>
                                      </p:cBhvr>
                                      <p:tavLst>
                                        <p:tav tm="0">
                                          <p:val>
                                            <p:strVal val="#ppt_y+.1"/>
                                          </p:val>
                                        </p:tav>
                                        <p:tav tm="100000">
                                          <p:val>
                                            <p:strVal val="#ppt_y"/>
                                          </p:val>
                                        </p:tav>
                                      </p:tavLst>
                                    </p:anim>
                                  </p:childTnLst>
                                </p:cTn>
                              </p:par>
                              <p:par>
                                <p:cTn id="780" presetID="42" presetClass="entr" presetSubtype="0" fill="hold" grpId="0" nodeType="withEffect">
                                  <p:stCondLst>
                                    <p:cond delay="0"/>
                                  </p:stCondLst>
                                  <p:childTnLst>
                                    <p:set>
                                      <p:cBhvr>
                                        <p:cTn id="781" dur="1" fill="hold">
                                          <p:stCondLst>
                                            <p:cond delay="0"/>
                                          </p:stCondLst>
                                        </p:cTn>
                                        <p:tgtEl>
                                          <p:spTgt spid="2844"/>
                                        </p:tgtEl>
                                        <p:attrNameLst>
                                          <p:attrName>style.visibility</p:attrName>
                                        </p:attrNameLst>
                                      </p:cBhvr>
                                      <p:to>
                                        <p:strVal val="visible"/>
                                      </p:to>
                                    </p:set>
                                    <p:animEffect transition="in" filter="fade">
                                      <p:cBhvr>
                                        <p:cTn id="782" dur="1000"/>
                                        <p:tgtEl>
                                          <p:spTgt spid="2844"/>
                                        </p:tgtEl>
                                      </p:cBhvr>
                                    </p:animEffect>
                                    <p:anim calcmode="lin" valueType="num">
                                      <p:cBhvr>
                                        <p:cTn id="783" dur="1000" fill="hold"/>
                                        <p:tgtEl>
                                          <p:spTgt spid="2844"/>
                                        </p:tgtEl>
                                        <p:attrNameLst>
                                          <p:attrName>ppt_x</p:attrName>
                                        </p:attrNameLst>
                                      </p:cBhvr>
                                      <p:tavLst>
                                        <p:tav tm="0">
                                          <p:val>
                                            <p:strVal val="#ppt_x"/>
                                          </p:val>
                                        </p:tav>
                                        <p:tav tm="100000">
                                          <p:val>
                                            <p:strVal val="#ppt_x"/>
                                          </p:val>
                                        </p:tav>
                                      </p:tavLst>
                                    </p:anim>
                                    <p:anim calcmode="lin" valueType="num">
                                      <p:cBhvr>
                                        <p:cTn id="784" dur="1000" fill="hold"/>
                                        <p:tgtEl>
                                          <p:spTgt spid="2844"/>
                                        </p:tgtEl>
                                        <p:attrNameLst>
                                          <p:attrName>ppt_y</p:attrName>
                                        </p:attrNameLst>
                                      </p:cBhvr>
                                      <p:tavLst>
                                        <p:tav tm="0">
                                          <p:val>
                                            <p:strVal val="#ppt_y+.1"/>
                                          </p:val>
                                        </p:tav>
                                        <p:tav tm="100000">
                                          <p:val>
                                            <p:strVal val="#ppt_y"/>
                                          </p:val>
                                        </p:tav>
                                      </p:tavLst>
                                    </p:anim>
                                  </p:childTnLst>
                                </p:cTn>
                              </p:par>
                              <p:par>
                                <p:cTn id="785" presetID="42" presetClass="entr" presetSubtype="0" fill="hold" grpId="0" nodeType="withEffect">
                                  <p:stCondLst>
                                    <p:cond delay="0"/>
                                  </p:stCondLst>
                                  <p:childTnLst>
                                    <p:set>
                                      <p:cBhvr>
                                        <p:cTn id="786" dur="1" fill="hold">
                                          <p:stCondLst>
                                            <p:cond delay="0"/>
                                          </p:stCondLst>
                                        </p:cTn>
                                        <p:tgtEl>
                                          <p:spTgt spid="2845"/>
                                        </p:tgtEl>
                                        <p:attrNameLst>
                                          <p:attrName>style.visibility</p:attrName>
                                        </p:attrNameLst>
                                      </p:cBhvr>
                                      <p:to>
                                        <p:strVal val="visible"/>
                                      </p:to>
                                    </p:set>
                                    <p:animEffect transition="in" filter="fade">
                                      <p:cBhvr>
                                        <p:cTn id="787" dur="1000"/>
                                        <p:tgtEl>
                                          <p:spTgt spid="2845"/>
                                        </p:tgtEl>
                                      </p:cBhvr>
                                    </p:animEffect>
                                    <p:anim calcmode="lin" valueType="num">
                                      <p:cBhvr>
                                        <p:cTn id="788" dur="1000" fill="hold"/>
                                        <p:tgtEl>
                                          <p:spTgt spid="2845"/>
                                        </p:tgtEl>
                                        <p:attrNameLst>
                                          <p:attrName>ppt_x</p:attrName>
                                        </p:attrNameLst>
                                      </p:cBhvr>
                                      <p:tavLst>
                                        <p:tav tm="0">
                                          <p:val>
                                            <p:strVal val="#ppt_x"/>
                                          </p:val>
                                        </p:tav>
                                        <p:tav tm="100000">
                                          <p:val>
                                            <p:strVal val="#ppt_x"/>
                                          </p:val>
                                        </p:tav>
                                      </p:tavLst>
                                    </p:anim>
                                    <p:anim calcmode="lin" valueType="num">
                                      <p:cBhvr>
                                        <p:cTn id="789" dur="1000" fill="hold"/>
                                        <p:tgtEl>
                                          <p:spTgt spid="2845"/>
                                        </p:tgtEl>
                                        <p:attrNameLst>
                                          <p:attrName>ppt_y</p:attrName>
                                        </p:attrNameLst>
                                      </p:cBhvr>
                                      <p:tavLst>
                                        <p:tav tm="0">
                                          <p:val>
                                            <p:strVal val="#ppt_y+.1"/>
                                          </p:val>
                                        </p:tav>
                                        <p:tav tm="100000">
                                          <p:val>
                                            <p:strVal val="#ppt_y"/>
                                          </p:val>
                                        </p:tav>
                                      </p:tavLst>
                                    </p:anim>
                                  </p:childTnLst>
                                </p:cTn>
                              </p:par>
                              <p:par>
                                <p:cTn id="790" presetID="42" presetClass="entr" presetSubtype="0" fill="hold" grpId="0" nodeType="withEffect">
                                  <p:stCondLst>
                                    <p:cond delay="0"/>
                                  </p:stCondLst>
                                  <p:childTnLst>
                                    <p:set>
                                      <p:cBhvr>
                                        <p:cTn id="791" dur="1" fill="hold">
                                          <p:stCondLst>
                                            <p:cond delay="0"/>
                                          </p:stCondLst>
                                        </p:cTn>
                                        <p:tgtEl>
                                          <p:spTgt spid="2846"/>
                                        </p:tgtEl>
                                        <p:attrNameLst>
                                          <p:attrName>style.visibility</p:attrName>
                                        </p:attrNameLst>
                                      </p:cBhvr>
                                      <p:to>
                                        <p:strVal val="visible"/>
                                      </p:to>
                                    </p:set>
                                    <p:animEffect transition="in" filter="fade">
                                      <p:cBhvr>
                                        <p:cTn id="792" dur="1000"/>
                                        <p:tgtEl>
                                          <p:spTgt spid="2846"/>
                                        </p:tgtEl>
                                      </p:cBhvr>
                                    </p:animEffect>
                                    <p:anim calcmode="lin" valueType="num">
                                      <p:cBhvr>
                                        <p:cTn id="793" dur="1000" fill="hold"/>
                                        <p:tgtEl>
                                          <p:spTgt spid="2846"/>
                                        </p:tgtEl>
                                        <p:attrNameLst>
                                          <p:attrName>ppt_x</p:attrName>
                                        </p:attrNameLst>
                                      </p:cBhvr>
                                      <p:tavLst>
                                        <p:tav tm="0">
                                          <p:val>
                                            <p:strVal val="#ppt_x"/>
                                          </p:val>
                                        </p:tav>
                                        <p:tav tm="100000">
                                          <p:val>
                                            <p:strVal val="#ppt_x"/>
                                          </p:val>
                                        </p:tav>
                                      </p:tavLst>
                                    </p:anim>
                                    <p:anim calcmode="lin" valueType="num">
                                      <p:cBhvr>
                                        <p:cTn id="794" dur="1000" fill="hold"/>
                                        <p:tgtEl>
                                          <p:spTgt spid="2846"/>
                                        </p:tgtEl>
                                        <p:attrNameLst>
                                          <p:attrName>ppt_y</p:attrName>
                                        </p:attrNameLst>
                                      </p:cBhvr>
                                      <p:tavLst>
                                        <p:tav tm="0">
                                          <p:val>
                                            <p:strVal val="#ppt_y+.1"/>
                                          </p:val>
                                        </p:tav>
                                        <p:tav tm="100000">
                                          <p:val>
                                            <p:strVal val="#ppt_y"/>
                                          </p:val>
                                        </p:tav>
                                      </p:tavLst>
                                    </p:anim>
                                  </p:childTnLst>
                                </p:cTn>
                              </p:par>
                              <p:par>
                                <p:cTn id="795" presetID="42" presetClass="entr" presetSubtype="0" fill="hold" grpId="0" nodeType="withEffect">
                                  <p:stCondLst>
                                    <p:cond delay="0"/>
                                  </p:stCondLst>
                                  <p:childTnLst>
                                    <p:set>
                                      <p:cBhvr>
                                        <p:cTn id="796" dur="1" fill="hold">
                                          <p:stCondLst>
                                            <p:cond delay="0"/>
                                          </p:stCondLst>
                                        </p:cTn>
                                        <p:tgtEl>
                                          <p:spTgt spid="2847"/>
                                        </p:tgtEl>
                                        <p:attrNameLst>
                                          <p:attrName>style.visibility</p:attrName>
                                        </p:attrNameLst>
                                      </p:cBhvr>
                                      <p:to>
                                        <p:strVal val="visible"/>
                                      </p:to>
                                    </p:set>
                                    <p:animEffect transition="in" filter="fade">
                                      <p:cBhvr>
                                        <p:cTn id="797" dur="1000"/>
                                        <p:tgtEl>
                                          <p:spTgt spid="2847"/>
                                        </p:tgtEl>
                                      </p:cBhvr>
                                    </p:animEffect>
                                    <p:anim calcmode="lin" valueType="num">
                                      <p:cBhvr>
                                        <p:cTn id="798" dur="1000" fill="hold"/>
                                        <p:tgtEl>
                                          <p:spTgt spid="2847"/>
                                        </p:tgtEl>
                                        <p:attrNameLst>
                                          <p:attrName>ppt_x</p:attrName>
                                        </p:attrNameLst>
                                      </p:cBhvr>
                                      <p:tavLst>
                                        <p:tav tm="0">
                                          <p:val>
                                            <p:strVal val="#ppt_x"/>
                                          </p:val>
                                        </p:tav>
                                        <p:tav tm="100000">
                                          <p:val>
                                            <p:strVal val="#ppt_x"/>
                                          </p:val>
                                        </p:tav>
                                      </p:tavLst>
                                    </p:anim>
                                    <p:anim calcmode="lin" valueType="num">
                                      <p:cBhvr>
                                        <p:cTn id="799" dur="1000" fill="hold"/>
                                        <p:tgtEl>
                                          <p:spTgt spid="2847"/>
                                        </p:tgtEl>
                                        <p:attrNameLst>
                                          <p:attrName>ppt_y</p:attrName>
                                        </p:attrNameLst>
                                      </p:cBhvr>
                                      <p:tavLst>
                                        <p:tav tm="0">
                                          <p:val>
                                            <p:strVal val="#ppt_y+.1"/>
                                          </p:val>
                                        </p:tav>
                                        <p:tav tm="100000">
                                          <p:val>
                                            <p:strVal val="#ppt_y"/>
                                          </p:val>
                                        </p:tav>
                                      </p:tavLst>
                                    </p:anim>
                                  </p:childTnLst>
                                </p:cTn>
                              </p:par>
                              <p:par>
                                <p:cTn id="800" presetID="42" presetClass="entr" presetSubtype="0" fill="hold" grpId="0" nodeType="withEffect">
                                  <p:stCondLst>
                                    <p:cond delay="0"/>
                                  </p:stCondLst>
                                  <p:childTnLst>
                                    <p:set>
                                      <p:cBhvr>
                                        <p:cTn id="801" dur="1" fill="hold">
                                          <p:stCondLst>
                                            <p:cond delay="0"/>
                                          </p:stCondLst>
                                        </p:cTn>
                                        <p:tgtEl>
                                          <p:spTgt spid="2848"/>
                                        </p:tgtEl>
                                        <p:attrNameLst>
                                          <p:attrName>style.visibility</p:attrName>
                                        </p:attrNameLst>
                                      </p:cBhvr>
                                      <p:to>
                                        <p:strVal val="visible"/>
                                      </p:to>
                                    </p:set>
                                    <p:animEffect transition="in" filter="fade">
                                      <p:cBhvr>
                                        <p:cTn id="802" dur="1000"/>
                                        <p:tgtEl>
                                          <p:spTgt spid="2848"/>
                                        </p:tgtEl>
                                      </p:cBhvr>
                                    </p:animEffect>
                                    <p:anim calcmode="lin" valueType="num">
                                      <p:cBhvr>
                                        <p:cTn id="803" dur="1000" fill="hold"/>
                                        <p:tgtEl>
                                          <p:spTgt spid="2848"/>
                                        </p:tgtEl>
                                        <p:attrNameLst>
                                          <p:attrName>ppt_x</p:attrName>
                                        </p:attrNameLst>
                                      </p:cBhvr>
                                      <p:tavLst>
                                        <p:tav tm="0">
                                          <p:val>
                                            <p:strVal val="#ppt_x"/>
                                          </p:val>
                                        </p:tav>
                                        <p:tav tm="100000">
                                          <p:val>
                                            <p:strVal val="#ppt_x"/>
                                          </p:val>
                                        </p:tav>
                                      </p:tavLst>
                                    </p:anim>
                                    <p:anim calcmode="lin" valueType="num">
                                      <p:cBhvr>
                                        <p:cTn id="804" dur="1000" fill="hold"/>
                                        <p:tgtEl>
                                          <p:spTgt spid="2848"/>
                                        </p:tgtEl>
                                        <p:attrNameLst>
                                          <p:attrName>ppt_y</p:attrName>
                                        </p:attrNameLst>
                                      </p:cBhvr>
                                      <p:tavLst>
                                        <p:tav tm="0">
                                          <p:val>
                                            <p:strVal val="#ppt_y+.1"/>
                                          </p:val>
                                        </p:tav>
                                        <p:tav tm="100000">
                                          <p:val>
                                            <p:strVal val="#ppt_y"/>
                                          </p:val>
                                        </p:tav>
                                      </p:tavLst>
                                    </p:anim>
                                  </p:childTnLst>
                                </p:cTn>
                              </p:par>
                              <p:par>
                                <p:cTn id="805" presetID="42" presetClass="entr" presetSubtype="0" fill="hold" grpId="0" nodeType="withEffect">
                                  <p:stCondLst>
                                    <p:cond delay="0"/>
                                  </p:stCondLst>
                                  <p:childTnLst>
                                    <p:set>
                                      <p:cBhvr>
                                        <p:cTn id="806" dur="1" fill="hold">
                                          <p:stCondLst>
                                            <p:cond delay="0"/>
                                          </p:stCondLst>
                                        </p:cTn>
                                        <p:tgtEl>
                                          <p:spTgt spid="2849"/>
                                        </p:tgtEl>
                                        <p:attrNameLst>
                                          <p:attrName>style.visibility</p:attrName>
                                        </p:attrNameLst>
                                      </p:cBhvr>
                                      <p:to>
                                        <p:strVal val="visible"/>
                                      </p:to>
                                    </p:set>
                                    <p:animEffect transition="in" filter="fade">
                                      <p:cBhvr>
                                        <p:cTn id="807" dur="1000"/>
                                        <p:tgtEl>
                                          <p:spTgt spid="2849"/>
                                        </p:tgtEl>
                                      </p:cBhvr>
                                    </p:animEffect>
                                    <p:anim calcmode="lin" valueType="num">
                                      <p:cBhvr>
                                        <p:cTn id="808" dur="1000" fill="hold"/>
                                        <p:tgtEl>
                                          <p:spTgt spid="2849"/>
                                        </p:tgtEl>
                                        <p:attrNameLst>
                                          <p:attrName>ppt_x</p:attrName>
                                        </p:attrNameLst>
                                      </p:cBhvr>
                                      <p:tavLst>
                                        <p:tav tm="0">
                                          <p:val>
                                            <p:strVal val="#ppt_x"/>
                                          </p:val>
                                        </p:tav>
                                        <p:tav tm="100000">
                                          <p:val>
                                            <p:strVal val="#ppt_x"/>
                                          </p:val>
                                        </p:tav>
                                      </p:tavLst>
                                    </p:anim>
                                    <p:anim calcmode="lin" valueType="num">
                                      <p:cBhvr>
                                        <p:cTn id="809" dur="1000" fill="hold"/>
                                        <p:tgtEl>
                                          <p:spTgt spid="2849"/>
                                        </p:tgtEl>
                                        <p:attrNameLst>
                                          <p:attrName>ppt_y</p:attrName>
                                        </p:attrNameLst>
                                      </p:cBhvr>
                                      <p:tavLst>
                                        <p:tav tm="0">
                                          <p:val>
                                            <p:strVal val="#ppt_y+.1"/>
                                          </p:val>
                                        </p:tav>
                                        <p:tav tm="100000">
                                          <p:val>
                                            <p:strVal val="#ppt_y"/>
                                          </p:val>
                                        </p:tav>
                                      </p:tavLst>
                                    </p:anim>
                                  </p:childTnLst>
                                </p:cTn>
                              </p:par>
                              <p:par>
                                <p:cTn id="810" presetID="42" presetClass="entr" presetSubtype="0" fill="hold" grpId="0" nodeType="withEffect">
                                  <p:stCondLst>
                                    <p:cond delay="0"/>
                                  </p:stCondLst>
                                  <p:childTnLst>
                                    <p:set>
                                      <p:cBhvr>
                                        <p:cTn id="811" dur="1" fill="hold">
                                          <p:stCondLst>
                                            <p:cond delay="0"/>
                                          </p:stCondLst>
                                        </p:cTn>
                                        <p:tgtEl>
                                          <p:spTgt spid="2850"/>
                                        </p:tgtEl>
                                        <p:attrNameLst>
                                          <p:attrName>style.visibility</p:attrName>
                                        </p:attrNameLst>
                                      </p:cBhvr>
                                      <p:to>
                                        <p:strVal val="visible"/>
                                      </p:to>
                                    </p:set>
                                    <p:animEffect transition="in" filter="fade">
                                      <p:cBhvr>
                                        <p:cTn id="812" dur="1000"/>
                                        <p:tgtEl>
                                          <p:spTgt spid="2850"/>
                                        </p:tgtEl>
                                      </p:cBhvr>
                                    </p:animEffect>
                                    <p:anim calcmode="lin" valueType="num">
                                      <p:cBhvr>
                                        <p:cTn id="813" dur="1000" fill="hold"/>
                                        <p:tgtEl>
                                          <p:spTgt spid="2850"/>
                                        </p:tgtEl>
                                        <p:attrNameLst>
                                          <p:attrName>ppt_x</p:attrName>
                                        </p:attrNameLst>
                                      </p:cBhvr>
                                      <p:tavLst>
                                        <p:tav tm="0">
                                          <p:val>
                                            <p:strVal val="#ppt_x"/>
                                          </p:val>
                                        </p:tav>
                                        <p:tav tm="100000">
                                          <p:val>
                                            <p:strVal val="#ppt_x"/>
                                          </p:val>
                                        </p:tav>
                                      </p:tavLst>
                                    </p:anim>
                                    <p:anim calcmode="lin" valueType="num">
                                      <p:cBhvr>
                                        <p:cTn id="814" dur="1000" fill="hold"/>
                                        <p:tgtEl>
                                          <p:spTgt spid="2850"/>
                                        </p:tgtEl>
                                        <p:attrNameLst>
                                          <p:attrName>ppt_y</p:attrName>
                                        </p:attrNameLst>
                                      </p:cBhvr>
                                      <p:tavLst>
                                        <p:tav tm="0">
                                          <p:val>
                                            <p:strVal val="#ppt_y+.1"/>
                                          </p:val>
                                        </p:tav>
                                        <p:tav tm="100000">
                                          <p:val>
                                            <p:strVal val="#ppt_y"/>
                                          </p:val>
                                        </p:tav>
                                      </p:tavLst>
                                    </p:anim>
                                  </p:childTnLst>
                                </p:cTn>
                              </p:par>
                              <p:par>
                                <p:cTn id="815" presetID="42" presetClass="entr" presetSubtype="0" fill="hold" grpId="0" nodeType="withEffect">
                                  <p:stCondLst>
                                    <p:cond delay="0"/>
                                  </p:stCondLst>
                                  <p:childTnLst>
                                    <p:set>
                                      <p:cBhvr>
                                        <p:cTn id="816" dur="1" fill="hold">
                                          <p:stCondLst>
                                            <p:cond delay="0"/>
                                          </p:stCondLst>
                                        </p:cTn>
                                        <p:tgtEl>
                                          <p:spTgt spid="2851"/>
                                        </p:tgtEl>
                                        <p:attrNameLst>
                                          <p:attrName>style.visibility</p:attrName>
                                        </p:attrNameLst>
                                      </p:cBhvr>
                                      <p:to>
                                        <p:strVal val="visible"/>
                                      </p:to>
                                    </p:set>
                                    <p:animEffect transition="in" filter="fade">
                                      <p:cBhvr>
                                        <p:cTn id="817" dur="1000"/>
                                        <p:tgtEl>
                                          <p:spTgt spid="2851"/>
                                        </p:tgtEl>
                                      </p:cBhvr>
                                    </p:animEffect>
                                    <p:anim calcmode="lin" valueType="num">
                                      <p:cBhvr>
                                        <p:cTn id="818" dur="1000" fill="hold"/>
                                        <p:tgtEl>
                                          <p:spTgt spid="2851"/>
                                        </p:tgtEl>
                                        <p:attrNameLst>
                                          <p:attrName>ppt_x</p:attrName>
                                        </p:attrNameLst>
                                      </p:cBhvr>
                                      <p:tavLst>
                                        <p:tav tm="0">
                                          <p:val>
                                            <p:strVal val="#ppt_x"/>
                                          </p:val>
                                        </p:tav>
                                        <p:tav tm="100000">
                                          <p:val>
                                            <p:strVal val="#ppt_x"/>
                                          </p:val>
                                        </p:tav>
                                      </p:tavLst>
                                    </p:anim>
                                    <p:anim calcmode="lin" valueType="num">
                                      <p:cBhvr>
                                        <p:cTn id="819" dur="1000" fill="hold"/>
                                        <p:tgtEl>
                                          <p:spTgt spid="2851"/>
                                        </p:tgtEl>
                                        <p:attrNameLst>
                                          <p:attrName>ppt_y</p:attrName>
                                        </p:attrNameLst>
                                      </p:cBhvr>
                                      <p:tavLst>
                                        <p:tav tm="0">
                                          <p:val>
                                            <p:strVal val="#ppt_y+.1"/>
                                          </p:val>
                                        </p:tav>
                                        <p:tav tm="100000">
                                          <p:val>
                                            <p:strVal val="#ppt_y"/>
                                          </p:val>
                                        </p:tav>
                                      </p:tavLst>
                                    </p:anim>
                                  </p:childTnLst>
                                </p:cTn>
                              </p:par>
                              <p:par>
                                <p:cTn id="820" presetID="42" presetClass="entr" presetSubtype="0" fill="hold" grpId="0" nodeType="withEffect">
                                  <p:stCondLst>
                                    <p:cond delay="0"/>
                                  </p:stCondLst>
                                  <p:childTnLst>
                                    <p:set>
                                      <p:cBhvr>
                                        <p:cTn id="821" dur="1" fill="hold">
                                          <p:stCondLst>
                                            <p:cond delay="0"/>
                                          </p:stCondLst>
                                        </p:cTn>
                                        <p:tgtEl>
                                          <p:spTgt spid="2852"/>
                                        </p:tgtEl>
                                        <p:attrNameLst>
                                          <p:attrName>style.visibility</p:attrName>
                                        </p:attrNameLst>
                                      </p:cBhvr>
                                      <p:to>
                                        <p:strVal val="visible"/>
                                      </p:to>
                                    </p:set>
                                    <p:animEffect transition="in" filter="fade">
                                      <p:cBhvr>
                                        <p:cTn id="822" dur="1000"/>
                                        <p:tgtEl>
                                          <p:spTgt spid="2852"/>
                                        </p:tgtEl>
                                      </p:cBhvr>
                                    </p:animEffect>
                                    <p:anim calcmode="lin" valueType="num">
                                      <p:cBhvr>
                                        <p:cTn id="823" dur="1000" fill="hold"/>
                                        <p:tgtEl>
                                          <p:spTgt spid="2852"/>
                                        </p:tgtEl>
                                        <p:attrNameLst>
                                          <p:attrName>ppt_x</p:attrName>
                                        </p:attrNameLst>
                                      </p:cBhvr>
                                      <p:tavLst>
                                        <p:tav tm="0">
                                          <p:val>
                                            <p:strVal val="#ppt_x"/>
                                          </p:val>
                                        </p:tav>
                                        <p:tav tm="100000">
                                          <p:val>
                                            <p:strVal val="#ppt_x"/>
                                          </p:val>
                                        </p:tav>
                                      </p:tavLst>
                                    </p:anim>
                                    <p:anim calcmode="lin" valueType="num">
                                      <p:cBhvr>
                                        <p:cTn id="824" dur="1000" fill="hold"/>
                                        <p:tgtEl>
                                          <p:spTgt spid="2852"/>
                                        </p:tgtEl>
                                        <p:attrNameLst>
                                          <p:attrName>ppt_y</p:attrName>
                                        </p:attrNameLst>
                                      </p:cBhvr>
                                      <p:tavLst>
                                        <p:tav tm="0">
                                          <p:val>
                                            <p:strVal val="#ppt_y+.1"/>
                                          </p:val>
                                        </p:tav>
                                        <p:tav tm="100000">
                                          <p:val>
                                            <p:strVal val="#ppt_y"/>
                                          </p:val>
                                        </p:tav>
                                      </p:tavLst>
                                    </p:anim>
                                  </p:childTnLst>
                                </p:cTn>
                              </p:par>
                              <p:par>
                                <p:cTn id="825" presetID="42" presetClass="entr" presetSubtype="0" fill="hold" grpId="0" nodeType="withEffect">
                                  <p:stCondLst>
                                    <p:cond delay="0"/>
                                  </p:stCondLst>
                                  <p:childTnLst>
                                    <p:set>
                                      <p:cBhvr>
                                        <p:cTn id="826" dur="1" fill="hold">
                                          <p:stCondLst>
                                            <p:cond delay="0"/>
                                          </p:stCondLst>
                                        </p:cTn>
                                        <p:tgtEl>
                                          <p:spTgt spid="2853"/>
                                        </p:tgtEl>
                                        <p:attrNameLst>
                                          <p:attrName>style.visibility</p:attrName>
                                        </p:attrNameLst>
                                      </p:cBhvr>
                                      <p:to>
                                        <p:strVal val="visible"/>
                                      </p:to>
                                    </p:set>
                                    <p:animEffect transition="in" filter="fade">
                                      <p:cBhvr>
                                        <p:cTn id="827" dur="1000"/>
                                        <p:tgtEl>
                                          <p:spTgt spid="2853"/>
                                        </p:tgtEl>
                                      </p:cBhvr>
                                    </p:animEffect>
                                    <p:anim calcmode="lin" valueType="num">
                                      <p:cBhvr>
                                        <p:cTn id="828" dur="1000" fill="hold"/>
                                        <p:tgtEl>
                                          <p:spTgt spid="2853"/>
                                        </p:tgtEl>
                                        <p:attrNameLst>
                                          <p:attrName>ppt_x</p:attrName>
                                        </p:attrNameLst>
                                      </p:cBhvr>
                                      <p:tavLst>
                                        <p:tav tm="0">
                                          <p:val>
                                            <p:strVal val="#ppt_x"/>
                                          </p:val>
                                        </p:tav>
                                        <p:tav tm="100000">
                                          <p:val>
                                            <p:strVal val="#ppt_x"/>
                                          </p:val>
                                        </p:tav>
                                      </p:tavLst>
                                    </p:anim>
                                    <p:anim calcmode="lin" valueType="num">
                                      <p:cBhvr>
                                        <p:cTn id="829" dur="1000" fill="hold"/>
                                        <p:tgtEl>
                                          <p:spTgt spid="2853"/>
                                        </p:tgtEl>
                                        <p:attrNameLst>
                                          <p:attrName>ppt_y</p:attrName>
                                        </p:attrNameLst>
                                      </p:cBhvr>
                                      <p:tavLst>
                                        <p:tav tm="0">
                                          <p:val>
                                            <p:strVal val="#ppt_y+.1"/>
                                          </p:val>
                                        </p:tav>
                                        <p:tav tm="100000">
                                          <p:val>
                                            <p:strVal val="#ppt_y"/>
                                          </p:val>
                                        </p:tav>
                                      </p:tavLst>
                                    </p:anim>
                                  </p:childTnLst>
                                </p:cTn>
                              </p:par>
                              <p:par>
                                <p:cTn id="830" presetID="42" presetClass="entr" presetSubtype="0" fill="hold" grpId="0" nodeType="withEffect">
                                  <p:stCondLst>
                                    <p:cond delay="0"/>
                                  </p:stCondLst>
                                  <p:childTnLst>
                                    <p:set>
                                      <p:cBhvr>
                                        <p:cTn id="831" dur="1" fill="hold">
                                          <p:stCondLst>
                                            <p:cond delay="0"/>
                                          </p:stCondLst>
                                        </p:cTn>
                                        <p:tgtEl>
                                          <p:spTgt spid="2854"/>
                                        </p:tgtEl>
                                        <p:attrNameLst>
                                          <p:attrName>style.visibility</p:attrName>
                                        </p:attrNameLst>
                                      </p:cBhvr>
                                      <p:to>
                                        <p:strVal val="visible"/>
                                      </p:to>
                                    </p:set>
                                    <p:animEffect transition="in" filter="fade">
                                      <p:cBhvr>
                                        <p:cTn id="832" dur="1000"/>
                                        <p:tgtEl>
                                          <p:spTgt spid="2854"/>
                                        </p:tgtEl>
                                      </p:cBhvr>
                                    </p:animEffect>
                                    <p:anim calcmode="lin" valueType="num">
                                      <p:cBhvr>
                                        <p:cTn id="833" dur="1000" fill="hold"/>
                                        <p:tgtEl>
                                          <p:spTgt spid="2854"/>
                                        </p:tgtEl>
                                        <p:attrNameLst>
                                          <p:attrName>ppt_x</p:attrName>
                                        </p:attrNameLst>
                                      </p:cBhvr>
                                      <p:tavLst>
                                        <p:tav tm="0">
                                          <p:val>
                                            <p:strVal val="#ppt_x"/>
                                          </p:val>
                                        </p:tav>
                                        <p:tav tm="100000">
                                          <p:val>
                                            <p:strVal val="#ppt_x"/>
                                          </p:val>
                                        </p:tav>
                                      </p:tavLst>
                                    </p:anim>
                                    <p:anim calcmode="lin" valueType="num">
                                      <p:cBhvr>
                                        <p:cTn id="834" dur="1000" fill="hold"/>
                                        <p:tgtEl>
                                          <p:spTgt spid="2854"/>
                                        </p:tgtEl>
                                        <p:attrNameLst>
                                          <p:attrName>ppt_y</p:attrName>
                                        </p:attrNameLst>
                                      </p:cBhvr>
                                      <p:tavLst>
                                        <p:tav tm="0">
                                          <p:val>
                                            <p:strVal val="#ppt_y+.1"/>
                                          </p:val>
                                        </p:tav>
                                        <p:tav tm="100000">
                                          <p:val>
                                            <p:strVal val="#ppt_y"/>
                                          </p:val>
                                        </p:tav>
                                      </p:tavLst>
                                    </p:anim>
                                  </p:childTnLst>
                                </p:cTn>
                              </p:par>
                              <p:par>
                                <p:cTn id="835" presetID="42" presetClass="entr" presetSubtype="0" fill="hold" grpId="0" nodeType="withEffect">
                                  <p:stCondLst>
                                    <p:cond delay="0"/>
                                  </p:stCondLst>
                                  <p:childTnLst>
                                    <p:set>
                                      <p:cBhvr>
                                        <p:cTn id="836" dur="1" fill="hold">
                                          <p:stCondLst>
                                            <p:cond delay="0"/>
                                          </p:stCondLst>
                                        </p:cTn>
                                        <p:tgtEl>
                                          <p:spTgt spid="2855"/>
                                        </p:tgtEl>
                                        <p:attrNameLst>
                                          <p:attrName>style.visibility</p:attrName>
                                        </p:attrNameLst>
                                      </p:cBhvr>
                                      <p:to>
                                        <p:strVal val="visible"/>
                                      </p:to>
                                    </p:set>
                                    <p:animEffect transition="in" filter="fade">
                                      <p:cBhvr>
                                        <p:cTn id="837" dur="1000"/>
                                        <p:tgtEl>
                                          <p:spTgt spid="2855"/>
                                        </p:tgtEl>
                                      </p:cBhvr>
                                    </p:animEffect>
                                    <p:anim calcmode="lin" valueType="num">
                                      <p:cBhvr>
                                        <p:cTn id="838" dur="1000" fill="hold"/>
                                        <p:tgtEl>
                                          <p:spTgt spid="2855"/>
                                        </p:tgtEl>
                                        <p:attrNameLst>
                                          <p:attrName>ppt_x</p:attrName>
                                        </p:attrNameLst>
                                      </p:cBhvr>
                                      <p:tavLst>
                                        <p:tav tm="0">
                                          <p:val>
                                            <p:strVal val="#ppt_x"/>
                                          </p:val>
                                        </p:tav>
                                        <p:tav tm="100000">
                                          <p:val>
                                            <p:strVal val="#ppt_x"/>
                                          </p:val>
                                        </p:tav>
                                      </p:tavLst>
                                    </p:anim>
                                    <p:anim calcmode="lin" valueType="num">
                                      <p:cBhvr>
                                        <p:cTn id="839" dur="1000" fill="hold"/>
                                        <p:tgtEl>
                                          <p:spTgt spid="2855"/>
                                        </p:tgtEl>
                                        <p:attrNameLst>
                                          <p:attrName>ppt_y</p:attrName>
                                        </p:attrNameLst>
                                      </p:cBhvr>
                                      <p:tavLst>
                                        <p:tav tm="0">
                                          <p:val>
                                            <p:strVal val="#ppt_y+.1"/>
                                          </p:val>
                                        </p:tav>
                                        <p:tav tm="100000">
                                          <p:val>
                                            <p:strVal val="#ppt_y"/>
                                          </p:val>
                                        </p:tav>
                                      </p:tavLst>
                                    </p:anim>
                                  </p:childTnLst>
                                </p:cTn>
                              </p:par>
                              <p:par>
                                <p:cTn id="840" presetID="42" presetClass="entr" presetSubtype="0" fill="hold" grpId="0" nodeType="withEffect">
                                  <p:stCondLst>
                                    <p:cond delay="0"/>
                                  </p:stCondLst>
                                  <p:childTnLst>
                                    <p:set>
                                      <p:cBhvr>
                                        <p:cTn id="841" dur="1" fill="hold">
                                          <p:stCondLst>
                                            <p:cond delay="0"/>
                                          </p:stCondLst>
                                        </p:cTn>
                                        <p:tgtEl>
                                          <p:spTgt spid="2856"/>
                                        </p:tgtEl>
                                        <p:attrNameLst>
                                          <p:attrName>style.visibility</p:attrName>
                                        </p:attrNameLst>
                                      </p:cBhvr>
                                      <p:to>
                                        <p:strVal val="visible"/>
                                      </p:to>
                                    </p:set>
                                    <p:animEffect transition="in" filter="fade">
                                      <p:cBhvr>
                                        <p:cTn id="842" dur="1000"/>
                                        <p:tgtEl>
                                          <p:spTgt spid="2856"/>
                                        </p:tgtEl>
                                      </p:cBhvr>
                                    </p:animEffect>
                                    <p:anim calcmode="lin" valueType="num">
                                      <p:cBhvr>
                                        <p:cTn id="843" dur="1000" fill="hold"/>
                                        <p:tgtEl>
                                          <p:spTgt spid="2856"/>
                                        </p:tgtEl>
                                        <p:attrNameLst>
                                          <p:attrName>ppt_x</p:attrName>
                                        </p:attrNameLst>
                                      </p:cBhvr>
                                      <p:tavLst>
                                        <p:tav tm="0">
                                          <p:val>
                                            <p:strVal val="#ppt_x"/>
                                          </p:val>
                                        </p:tav>
                                        <p:tav tm="100000">
                                          <p:val>
                                            <p:strVal val="#ppt_x"/>
                                          </p:val>
                                        </p:tav>
                                      </p:tavLst>
                                    </p:anim>
                                    <p:anim calcmode="lin" valueType="num">
                                      <p:cBhvr>
                                        <p:cTn id="844" dur="1000" fill="hold"/>
                                        <p:tgtEl>
                                          <p:spTgt spid="2856"/>
                                        </p:tgtEl>
                                        <p:attrNameLst>
                                          <p:attrName>ppt_y</p:attrName>
                                        </p:attrNameLst>
                                      </p:cBhvr>
                                      <p:tavLst>
                                        <p:tav tm="0">
                                          <p:val>
                                            <p:strVal val="#ppt_y+.1"/>
                                          </p:val>
                                        </p:tav>
                                        <p:tav tm="100000">
                                          <p:val>
                                            <p:strVal val="#ppt_y"/>
                                          </p:val>
                                        </p:tav>
                                      </p:tavLst>
                                    </p:anim>
                                  </p:childTnLst>
                                </p:cTn>
                              </p:par>
                              <p:par>
                                <p:cTn id="845" presetID="42" presetClass="entr" presetSubtype="0" fill="hold" grpId="0" nodeType="withEffect">
                                  <p:stCondLst>
                                    <p:cond delay="0"/>
                                  </p:stCondLst>
                                  <p:childTnLst>
                                    <p:set>
                                      <p:cBhvr>
                                        <p:cTn id="846" dur="1" fill="hold">
                                          <p:stCondLst>
                                            <p:cond delay="0"/>
                                          </p:stCondLst>
                                        </p:cTn>
                                        <p:tgtEl>
                                          <p:spTgt spid="2857"/>
                                        </p:tgtEl>
                                        <p:attrNameLst>
                                          <p:attrName>style.visibility</p:attrName>
                                        </p:attrNameLst>
                                      </p:cBhvr>
                                      <p:to>
                                        <p:strVal val="visible"/>
                                      </p:to>
                                    </p:set>
                                    <p:animEffect transition="in" filter="fade">
                                      <p:cBhvr>
                                        <p:cTn id="847" dur="1000"/>
                                        <p:tgtEl>
                                          <p:spTgt spid="2857"/>
                                        </p:tgtEl>
                                      </p:cBhvr>
                                    </p:animEffect>
                                    <p:anim calcmode="lin" valueType="num">
                                      <p:cBhvr>
                                        <p:cTn id="848" dur="1000" fill="hold"/>
                                        <p:tgtEl>
                                          <p:spTgt spid="2857"/>
                                        </p:tgtEl>
                                        <p:attrNameLst>
                                          <p:attrName>ppt_x</p:attrName>
                                        </p:attrNameLst>
                                      </p:cBhvr>
                                      <p:tavLst>
                                        <p:tav tm="0">
                                          <p:val>
                                            <p:strVal val="#ppt_x"/>
                                          </p:val>
                                        </p:tav>
                                        <p:tav tm="100000">
                                          <p:val>
                                            <p:strVal val="#ppt_x"/>
                                          </p:val>
                                        </p:tav>
                                      </p:tavLst>
                                    </p:anim>
                                    <p:anim calcmode="lin" valueType="num">
                                      <p:cBhvr>
                                        <p:cTn id="849" dur="1000" fill="hold"/>
                                        <p:tgtEl>
                                          <p:spTgt spid="2857"/>
                                        </p:tgtEl>
                                        <p:attrNameLst>
                                          <p:attrName>ppt_y</p:attrName>
                                        </p:attrNameLst>
                                      </p:cBhvr>
                                      <p:tavLst>
                                        <p:tav tm="0">
                                          <p:val>
                                            <p:strVal val="#ppt_y+.1"/>
                                          </p:val>
                                        </p:tav>
                                        <p:tav tm="100000">
                                          <p:val>
                                            <p:strVal val="#ppt_y"/>
                                          </p:val>
                                        </p:tav>
                                      </p:tavLst>
                                    </p:anim>
                                  </p:childTnLst>
                                </p:cTn>
                              </p:par>
                              <p:par>
                                <p:cTn id="850" presetID="42" presetClass="entr" presetSubtype="0" fill="hold" grpId="0" nodeType="withEffect">
                                  <p:stCondLst>
                                    <p:cond delay="0"/>
                                  </p:stCondLst>
                                  <p:childTnLst>
                                    <p:set>
                                      <p:cBhvr>
                                        <p:cTn id="851" dur="1" fill="hold">
                                          <p:stCondLst>
                                            <p:cond delay="0"/>
                                          </p:stCondLst>
                                        </p:cTn>
                                        <p:tgtEl>
                                          <p:spTgt spid="2858"/>
                                        </p:tgtEl>
                                        <p:attrNameLst>
                                          <p:attrName>style.visibility</p:attrName>
                                        </p:attrNameLst>
                                      </p:cBhvr>
                                      <p:to>
                                        <p:strVal val="visible"/>
                                      </p:to>
                                    </p:set>
                                    <p:animEffect transition="in" filter="fade">
                                      <p:cBhvr>
                                        <p:cTn id="852" dur="1000"/>
                                        <p:tgtEl>
                                          <p:spTgt spid="2858"/>
                                        </p:tgtEl>
                                      </p:cBhvr>
                                    </p:animEffect>
                                    <p:anim calcmode="lin" valueType="num">
                                      <p:cBhvr>
                                        <p:cTn id="853" dur="1000" fill="hold"/>
                                        <p:tgtEl>
                                          <p:spTgt spid="2858"/>
                                        </p:tgtEl>
                                        <p:attrNameLst>
                                          <p:attrName>ppt_x</p:attrName>
                                        </p:attrNameLst>
                                      </p:cBhvr>
                                      <p:tavLst>
                                        <p:tav tm="0">
                                          <p:val>
                                            <p:strVal val="#ppt_x"/>
                                          </p:val>
                                        </p:tav>
                                        <p:tav tm="100000">
                                          <p:val>
                                            <p:strVal val="#ppt_x"/>
                                          </p:val>
                                        </p:tav>
                                      </p:tavLst>
                                    </p:anim>
                                    <p:anim calcmode="lin" valueType="num">
                                      <p:cBhvr>
                                        <p:cTn id="854" dur="1000" fill="hold"/>
                                        <p:tgtEl>
                                          <p:spTgt spid="2858"/>
                                        </p:tgtEl>
                                        <p:attrNameLst>
                                          <p:attrName>ppt_y</p:attrName>
                                        </p:attrNameLst>
                                      </p:cBhvr>
                                      <p:tavLst>
                                        <p:tav tm="0">
                                          <p:val>
                                            <p:strVal val="#ppt_y+.1"/>
                                          </p:val>
                                        </p:tav>
                                        <p:tav tm="100000">
                                          <p:val>
                                            <p:strVal val="#ppt_y"/>
                                          </p:val>
                                        </p:tav>
                                      </p:tavLst>
                                    </p:anim>
                                  </p:childTnLst>
                                </p:cTn>
                              </p:par>
                              <p:par>
                                <p:cTn id="855" presetID="42" presetClass="entr" presetSubtype="0" fill="hold" grpId="0" nodeType="withEffect">
                                  <p:stCondLst>
                                    <p:cond delay="0"/>
                                  </p:stCondLst>
                                  <p:childTnLst>
                                    <p:set>
                                      <p:cBhvr>
                                        <p:cTn id="856" dur="1" fill="hold">
                                          <p:stCondLst>
                                            <p:cond delay="0"/>
                                          </p:stCondLst>
                                        </p:cTn>
                                        <p:tgtEl>
                                          <p:spTgt spid="2859"/>
                                        </p:tgtEl>
                                        <p:attrNameLst>
                                          <p:attrName>style.visibility</p:attrName>
                                        </p:attrNameLst>
                                      </p:cBhvr>
                                      <p:to>
                                        <p:strVal val="visible"/>
                                      </p:to>
                                    </p:set>
                                    <p:animEffect transition="in" filter="fade">
                                      <p:cBhvr>
                                        <p:cTn id="857" dur="1000"/>
                                        <p:tgtEl>
                                          <p:spTgt spid="2859"/>
                                        </p:tgtEl>
                                      </p:cBhvr>
                                    </p:animEffect>
                                    <p:anim calcmode="lin" valueType="num">
                                      <p:cBhvr>
                                        <p:cTn id="858" dur="1000" fill="hold"/>
                                        <p:tgtEl>
                                          <p:spTgt spid="2859"/>
                                        </p:tgtEl>
                                        <p:attrNameLst>
                                          <p:attrName>ppt_x</p:attrName>
                                        </p:attrNameLst>
                                      </p:cBhvr>
                                      <p:tavLst>
                                        <p:tav tm="0">
                                          <p:val>
                                            <p:strVal val="#ppt_x"/>
                                          </p:val>
                                        </p:tav>
                                        <p:tav tm="100000">
                                          <p:val>
                                            <p:strVal val="#ppt_x"/>
                                          </p:val>
                                        </p:tav>
                                      </p:tavLst>
                                    </p:anim>
                                    <p:anim calcmode="lin" valueType="num">
                                      <p:cBhvr>
                                        <p:cTn id="859" dur="1000" fill="hold"/>
                                        <p:tgtEl>
                                          <p:spTgt spid="2859"/>
                                        </p:tgtEl>
                                        <p:attrNameLst>
                                          <p:attrName>ppt_y</p:attrName>
                                        </p:attrNameLst>
                                      </p:cBhvr>
                                      <p:tavLst>
                                        <p:tav tm="0">
                                          <p:val>
                                            <p:strVal val="#ppt_y+.1"/>
                                          </p:val>
                                        </p:tav>
                                        <p:tav tm="100000">
                                          <p:val>
                                            <p:strVal val="#ppt_y"/>
                                          </p:val>
                                        </p:tav>
                                      </p:tavLst>
                                    </p:anim>
                                  </p:childTnLst>
                                </p:cTn>
                              </p:par>
                              <p:par>
                                <p:cTn id="860" presetID="42" presetClass="entr" presetSubtype="0" fill="hold" grpId="0" nodeType="withEffect">
                                  <p:stCondLst>
                                    <p:cond delay="0"/>
                                  </p:stCondLst>
                                  <p:childTnLst>
                                    <p:set>
                                      <p:cBhvr>
                                        <p:cTn id="861" dur="1" fill="hold">
                                          <p:stCondLst>
                                            <p:cond delay="0"/>
                                          </p:stCondLst>
                                        </p:cTn>
                                        <p:tgtEl>
                                          <p:spTgt spid="2860"/>
                                        </p:tgtEl>
                                        <p:attrNameLst>
                                          <p:attrName>style.visibility</p:attrName>
                                        </p:attrNameLst>
                                      </p:cBhvr>
                                      <p:to>
                                        <p:strVal val="visible"/>
                                      </p:to>
                                    </p:set>
                                    <p:animEffect transition="in" filter="fade">
                                      <p:cBhvr>
                                        <p:cTn id="862" dur="1000"/>
                                        <p:tgtEl>
                                          <p:spTgt spid="2860"/>
                                        </p:tgtEl>
                                      </p:cBhvr>
                                    </p:animEffect>
                                    <p:anim calcmode="lin" valueType="num">
                                      <p:cBhvr>
                                        <p:cTn id="863" dur="1000" fill="hold"/>
                                        <p:tgtEl>
                                          <p:spTgt spid="2860"/>
                                        </p:tgtEl>
                                        <p:attrNameLst>
                                          <p:attrName>ppt_x</p:attrName>
                                        </p:attrNameLst>
                                      </p:cBhvr>
                                      <p:tavLst>
                                        <p:tav tm="0">
                                          <p:val>
                                            <p:strVal val="#ppt_x"/>
                                          </p:val>
                                        </p:tav>
                                        <p:tav tm="100000">
                                          <p:val>
                                            <p:strVal val="#ppt_x"/>
                                          </p:val>
                                        </p:tav>
                                      </p:tavLst>
                                    </p:anim>
                                    <p:anim calcmode="lin" valueType="num">
                                      <p:cBhvr>
                                        <p:cTn id="864" dur="1000" fill="hold"/>
                                        <p:tgtEl>
                                          <p:spTgt spid="2860"/>
                                        </p:tgtEl>
                                        <p:attrNameLst>
                                          <p:attrName>ppt_y</p:attrName>
                                        </p:attrNameLst>
                                      </p:cBhvr>
                                      <p:tavLst>
                                        <p:tav tm="0">
                                          <p:val>
                                            <p:strVal val="#ppt_y+.1"/>
                                          </p:val>
                                        </p:tav>
                                        <p:tav tm="100000">
                                          <p:val>
                                            <p:strVal val="#ppt_y"/>
                                          </p:val>
                                        </p:tav>
                                      </p:tavLst>
                                    </p:anim>
                                  </p:childTnLst>
                                </p:cTn>
                              </p:par>
                              <p:par>
                                <p:cTn id="865" presetID="42" presetClass="entr" presetSubtype="0" fill="hold" grpId="0" nodeType="withEffect">
                                  <p:stCondLst>
                                    <p:cond delay="0"/>
                                  </p:stCondLst>
                                  <p:childTnLst>
                                    <p:set>
                                      <p:cBhvr>
                                        <p:cTn id="866" dur="1" fill="hold">
                                          <p:stCondLst>
                                            <p:cond delay="0"/>
                                          </p:stCondLst>
                                        </p:cTn>
                                        <p:tgtEl>
                                          <p:spTgt spid="2861"/>
                                        </p:tgtEl>
                                        <p:attrNameLst>
                                          <p:attrName>style.visibility</p:attrName>
                                        </p:attrNameLst>
                                      </p:cBhvr>
                                      <p:to>
                                        <p:strVal val="visible"/>
                                      </p:to>
                                    </p:set>
                                    <p:animEffect transition="in" filter="fade">
                                      <p:cBhvr>
                                        <p:cTn id="867" dur="1000"/>
                                        <p:tgtEl>
                                          <p:spTgt spid="2861"/>
                                        </p:tgtEl>
                                      </p:cBhvr>
                                    </p:animEffect>
                                    <p:anim calcmode="lin" valueType="num">
                                      <p:cBhvr>
                                        <p:cTn id="868" dur="1000" fill="hold"/>
                                        <p:tgtEl>
                                          <p:spTgt spid="2861"/>
                                        </p:tgtEl>
                                        <p:attrNameLst>
                                          <p:attrName>ppt_x</p:attrName>
                                        </p:attrNameLst>
                                      </p:cBhvr>
                                      <p:tavLst>
                                        <p:tav tm="0">
                                          <p:val>
                                            <p:strVal val="#ppt_x"/>
                                          </p:val>
                                        </p:tav>
                                        <p:tav tm="100000">
                                          <p:val>
                                            <p:strVal val="#ppt_x"/>
                                          </p:val>
                                        </p:tav>
                                      </p:tavLst>
                                    </p:anim>
                                    <p:anim calcmode="lin" valueType="num">
                                      <p:cBhvr>
                                        <p:cTn id="869" dur="1000" fill="hold"/>
                                        <p:tgtEl>
                                          <p:spTgt spid="2861"/>
                                        </p:tgtEl>
                                        <p:attrNameLst>
                                          <p:attrName>ppt_y</p:attrName>
                                        </p:attrNameLst>
                                      </p:cBhvr>
                                      <p:tavLst>
                                        <p:tav tm="0">
                                          <p:val>
                                            <p:strVal val="#ppt_y+.1"/>
                                          </p:val>
                                        </p:tav>
                                        <p:tav tm="100000">
                                          <p:val>
                                            <p:strVal val="#ppt_y"/>
                                          </p:val>
                                        </p:tav>
                                      </p:tavLst>
                                    </p:anim>
                                  </p:childTnLst>
                                </p:cTn>
                              </p:par>
                              <p:par>
                                <p:cTn id="870" presetID="42" presetClass="entr" presetSubtype="0" fill="hold" grpId="0" nodeType="withEffect">
                                  <p:stCondLst>
                                    <p:cond delay="0"/>
                                  </p:stCondLst>
                                  <p:childTnLst>
                                    <p:set>
                                      <p:cBhvr>
                                        <p:cTn id="871" dur="1" fill="hold">
                                          <p:stCondLst>
                                            <p:cond delay="0"/>
                                          </p:stCondLst>
                                        </p:cTn>
                                        <p:tgtEl>
                                          <p:spTgt spid="2862"/>
                                        </p:tgtEl>
                                        <p:attrNameLst>
                                          <p:attrName>style.visibility</p:attrName>
                                        </p:attrNameLst>
                                      </p:cBhvr>
                                      <p:to>
                                        <p:strVal val="visible"/>
                                      </p:to>
                                    </p:set>
                                    <p:animEffect transition="in" filter="fade">
                                      <p:cBhvr>
                                        <p:cTn id="872" dur="1000"/>
                                        <p:tgtEl>
                                          <p:spTgt spid="2862"/>
                                        </p:tgtEl>
                                      </p:cBhvr>
                                    </p:animEffect>
                                    <p:anim calcmode="lin" valueType="num">
                                      <p:cBhvr>
                                        <p:cTn id="873" dur="1000" fill="hold"/>
                                        <p:tgtEl>
                                          <p:spTgt spid="2862"/>
                                        </p:tgtEl>
                                        <p:attrNameLst>
                                          <p:attrName>ppt_x</p:attrName>
                                        </p:attrNameLst>
                                      </p:cBhvr>
                                      <p:tavLst>
                                        <p:tav tm="0">
                                          <p:val>
                                            <p:strVal val="#ppt_x"/>
                                          </p:val>
                                        </p:tav>
                                        <p:tav tm="100000">
                                          <p:val>
                                            <p:strVal val="#ppt_x"/>
                                          </p:val>
                                        </p:tav>
                                      </p:tavLst>
                                    </p:anim>
                                    <p:anim calcmode="lin" valueType="num">
                                      <p:cBhvr>
                                        <p:cTn id="874" dur="1000" fill="hold"/>
                                        <p:tgtEl>
                                          <p:spTgt spid="2862"/>
                                        </p:tgtEl>
                                        <p:attrNameLst>
                                          <p:attrName>ppt_y</p:attrName>
                                        </p:attrNameLst>
                                      </p:cBhvr>
                                      <p:tavLst>
                                        <p:tav tm="0">
                                          <p:val>
                                            <p:strVal val="#ppt_y+.1"/>
                                          </p:val>
                                        </p:tav>
                                        <p:tav tm="100000">
                                          <p:val>
                                            <p:strVal val="#ppt_y"/>
                                          </p:val>
                                        </p:tav>
                                      </p:tavLst>
                                    </p:anim>
                                  </p:childTnLst>
                                </p:cTn>
                              </p:par>
                              <p:par>
                                <p:cTn id="875" presetID="42" presetClass="entr" presetSubtype="0" fill="hold" grpId="0" nodeType="withEffect">
                                  <p:stCondLst>
                                    <p:cond delay="0"/>
                                  </p:stCondLst>
                                  <p:childTnLst>
                                    <p:set>
                                      <p:cBhvr>
                                        <p:cTn id="876" dur="1" fill="hold">
                                          <p:stCondLst>
                                            <p:cond delay="0"/>
                                          </p:stCondLst>
                                        </p:cTn>
                                        <p:tgtEl>
                                          <p:spTgt spid="2863"/>
                                        </p:tgtEl>
                                        <p:attrNameLst>
                                          <p:attrName>style.visibility</p:attrName>
                                        </p:attrNameLst>
                                      </p:cBhvr>
                                      <p:to>
                                        <p:strVal val="visible"/>
                                      </p:to>
                                    </p:set>
                                    <p:animEffect transition="in" filter="fade">
                                      <p:cBhvr>
                                        <p:cTn id="877" dur="1000"/>
                                        <p:tgtEl>
                                          <p:spTgt spid="2863"/>
                                        </p:tgtEl>
                                      </p:cBhvr>
                                    </p:animEffect>
                                    <p:anim calcmode="lin" valueType="num">
                                      <p:cBhvr>
                                        <p:cTn id="878" dur="1000" fill="hold"/>
                                        <p:tgtEl>
                                          <p:spTgt spid="2863"/>
                                        </p:tgtEl>
                                        <p:attrNameLst>
                                          <p:attrName>ppt_x</p:attrName>
                                        </p:attrNameLst>
                                      </p:cBhvr>
                                      <p:tavLst>
                                        <p:tav tm="0">
                                          <p:val>
                                            <p:strVal val="#ppt_x"/>
                                          </p:val>
                                        </p:tav>
                                        <p:tav tm="100000">
                                          <p:val>
                                            <p:strVal val="#ppt_x"/>
                                          </p:val>
                                        </p:tav>
                                      </p:tavLst>
                                    </p:anim>
                                    <p:anim calcmode="lin" valueType="num">
                                      <p:cBhvr>
                                        <p:cTn id="879" dur="1000" fill="hold"/>
                                        <p:tgtEl>
                                          <p:spTgt spid="2863"/>
                                        </p:tgtEl>
                                        <p:attrNameLst>
                                          <p:attrName>ppt_y</p:attrName>
                                        </p:attrNameLst>
                                      </p:cBhvr>
                                      <p:tavLst>
                                        <p:tav tm="0">
                                          <p:val>
                                            <p:strVal val="#ppt_y+.1"/>
                                          </p:val>
                                        </p:tav>
                                        <p:tav tm="100000">
                                          <p:val>
                                            <p:strVal val="#ppt_y"/>
                                          </p:val>
                                        </p:tav>
                                      </p:tavLst>
                                    </p:anim>
                                  </p:childTnLst>
                                </p:cTn>
                              </p:par>
                              <p:par>
                                <p:cTn id="880" presetID="42" presetClass="entr" presetSubtype="0" fill="hold" grpId="0" nodeType="withEffect">
                                  <p:stCondLst>
                                    <p:cond delay="0"/>
                                  </p:stCondLst>
                                  <p:childTnLst>
                                    <p:set>
                                      <p:cBhvr>
                                        <p:cTn id="881" dur="1" fill="hold">
                                          <p:stCondLst>
                                            <p:cond delay="0"/>
                                          </p:stCondLst>
                                        </p:cTn>
                                        <p:tgtEl>
                                          <p:spTgt spid="2864"/>
                                        </p:tgtEl>
                                        <p:attrNameLst>
                                          <p:attrName>style.visibility</p:attrName>
                                        </p:attrNameLst>
                                      </p:cBhvr>
                                      <p:to>
                                        <p:strVal val="visible"/>
                                      </p:to>
                                    </p:set>
                                    <p:animEffect transition="in" filter="fade">
                                      <p:cBhvr>
                                        <p:cTn id="882" dur="1000"/>
                                        <p:tgtEl>
                                          <p:spTgt spid="2864"/>
                                        </p:tgtEl>
                                      </p:cBhvr>
                                    </p:animEffect>
                                    <p:anim calcmode="lin" valueType="num">
                                      <p:cBhvr>
                                        <p:cTn id="883" dur="1000" fill="hold"/>
                                        <p:tgtEl>
                                          <p:spTgt spid="2864"/>
                                        </p:tgtEl>
                                        <p:attrNameLst>
                                          <p:attrName>ppt_x</p:attrName>
                                        </p:attrNameLst>
                                      </p:cBhvr>
                                      <p:tavLst>
                                        <p:tav tm="0">
                                          <p:val>
                                            <p:strVal val="#ppt_x"/>
                                          </p:val>
                                        </p:tav>
                                        <p:tav tm="100000">
                                          <p:val>
                                            <p:strVal val="#ppt_x"/>
                                          </p:val>
                                        </p:tav>
                                      </p:tavLst>
                                    </p:anim>
                                    <p:anim calcmode="lin" valueType="num">
                                      <p:cBhvr>
                                        <p:cTn id="884" dur="1000" fill="hold"/>
                                        <p:tgtEl>
                                          <p:spTgt spid="2864"/>
                                        </p:tgtEl>
                                        <p:attrNameLst>
                                          <p:attrName>ppt_y</p:attrName>
                                        </p:attrNameLst>
                                      </p:cBhvr>
                                      <p:tavLst>
                                        <p:tav tm="0">
                                          <p:val>
                                            <p:strVal val="#ppt_y+.1"/>
                                          </p:val>
                                        </p:tav>
                                        <p:tav tm="100000">
                                          <p:val>
                                            <p:strVal val="#ppt_y"/>
                                          </p:val>
                                        </p:tav>
                                      </p:tavLst>
                                    </p:anim>
                                  </p:childTnLst>
                                </p:cTn>
                              </p:par>
                              <p:par>
                                <p:cTn id="885" presetID="42" presetClass="entr" presetSubtype="0" fill="hold" grpId="0" nodeType="withEffect">
                                  <p:stCondLst>
                                    <p:cond delay="0"/>
                                  </p:stCondLst>
                                  <p:childTnLst>
                                    <p:set>
                                      <p:cBhvr>
                                        <p:cTn id="886" dur="1" fill="hold">
                                          <p:stCondLst>
                                            <p:cond delay="0"/>
                                          </p:stCondLst>
                                        </p:cTn>
                                        <p:tgtEl>
                                          <p:spTgt spid="2865"/>
                                        </p:tgtEl>
                                        <p:attrNameLst>
                                          <p:attrName>style.visibility</p:attrName>
                                        </p:attrNameLst>
                                      </p:cBhvr>
                                      <p:to>
                                        <p:strVal val="visible"/>
                                      </p:to>
                                    </p:set>
                                    <p:animEffect transition="in" filter="fade">
                                      <p:cBhvr>
                                        <p:cTn id="887" dur="1000"/>
                                        <p:tgtEl>
                                          <p:spTgt spid="2865"/>
                                        </p:tgtEl>
                                      </p:cBhvr>
                                    </p:animEffect>
                                    <p:anim calcmode="lin" valueType="num">
                                      <p:cBhvr>
                                        <p:cTn id="888" dur="1000" fill="hold"/>
                                        <p:tgtEl>
                                          <p:spTgt spid="2865"/>
                                        </p:tgtEl>
                                        <p:attrNameLst>
                                          <p:attrName>ppt_x</p:attrName>
                                        </p:attrNameLst>
                                      </p:cBhvr>
                                      <p:tavLst>
                                        <p:tav tm="0">
                                          <p:val>
                                            <p:strVal val="#ppt_x"/>
                                          </p:val>
                                        </p:tav>
                                        <p:tav tm="100000">
                                          <p:val>
                                            <p:strVal val="#ppt_x"/>
                                          </p:val>
                                        </p:tav>
                                      </p:tavLst>
                                    </p:anim>
                                    <p:anim calcmode="lin" valueType="num">
                                      <p:cBhvr>
                                        <p:cTn id="889" dur="1000" fill="hold"/>
                                        <p:tgtEl>
                                          <p:spTgt spid="2865"/>
                                        </p:tgtEl>
                                        <p:attrNameLst>
                                          <p:attrName>ppt_y</p:attrName>
                                        </p:attrNameLst>
                                      </p:cBhvr>
                                      <p:tavLst>
                                        <p:tav tm="0">
                                          <p:val>
                                            <p:strVal val="#ppt_y+.1"/>
                                          </p:val>
                                        </p:tav>
                                        <p:tav tm="100000">
                                          <p:val>
                                            <p:strVal val="#ppt_y"/>
                                          </p:val>
                                        </p:tav>
                                      </p:tavLst>
                                    </p:anim>
                                  </p:childTnLst>
                                </p:cTn>
                              </p:par>
                              <p:par>
                                <p:cTn id="890" presetID="42" presetClass="entr" presetSubtype="0" fill="hold" grpId="0" nodeType="withEffect">
                                  <p:stCondLst>
                                    <p:cond delay="0"/>
                                  </p:stCondLst>
                                  <p:childTnLst>
                                    <p:set>
                                      <p:cBhvr>
                                        <p:cTn id="891" dur="1" fill="hold">
                                          <p:stCondLst>
                                            <p:cond delay="0"/>
                                          </p:stCondLst>
                                        </p:cTn>
                                        <p:tgtEl>
                                          <p:spTgt spid="2866"/>
                                        </p:tgtEl>
                                        <p:attrNameLst>
                                          <p:attrName>style.visibility</p:attrName>
                                        </p:attrNameLst>
                                      </p:cBhvr>
                                      <p:to>
                                        <p:strVal val="visible"/>
                                      </p:to>
                                    </p:set>
                                    <p:animEffect transition="in" filter="fade">
                                      <p:cBhvr>
                                        <p:cTn id="892" dur="1000"/>
                                        <p:tgtEl>
                                          <p:spTgt spid="2866"/>
                                        </p:tgtEl>
                                      </p:cBhvr>
                                    </p:animEffect>
                                    <p:anim calcmode="lin" valueType="num">
                                      <p:cBhvr>
                                        <p:cTn id="893" dur="1000" fill="hold"/>
                                        <p:tgtEl>
                                          <p:spTgt spid="2866"/>
                                        </p:tgtEl>
                                        <p:attrNameLst>
                                          <p:attrName>ppt_x</p:attrName>
                                        </p:attrNameLst>
                                      </p:cBhvr>
                                      <p:tavLst>
                                        <p:tav tm="0">
                                          <p:val>
                                            <p:strVal val="#ppt_x"/>
                                          </p:val>
                                        </p:tav>
                                        <p:tav tm="100000">
                                          <p:val>
                                            <p:strVal val="#ppt_x"/>
                                          </p:val>
                                        </p:tav>
                                      </p:tavLst>
                                    </p:anim>
                                    <p:anim calcmode="lin" valueType="num">
                                      <p:cBhvr>
                                        <p:cTn id="894" dur="1000" fill="hold"/>
                                        <p:tgtEl>
                                          <p:spTgt spid="2866"/>
                                        </p:tgtEl>
                                        <p:attrNameLst>
                                          <p:attrName>ppt_y</p:attrName>
                                        </p:attrNameLst>
                                      </p:cBhvr>
                                      <p:tavLst>
                                        <p:tav tm="0">
                                          <p:val>
                                            <p:strVal val="#ppt_y+.1"/>
                                          </p:val>
                                        </p:tav>
                                        <p:tav tm="100000">
                                          <p:val>
                                            <p:strVal val="#ppt_y"/>
                                          </p:val>
                                        </p:tav>
                                      </p:tavLst>
                                    </p:anim>
                                  </p:childTnLst>
                                </p:cTn>
                              </p:par>
                              <p:par>
                                <p:cTn id="895" presetID="42" presetClass="entr" presetSubtype="0" fill="hold" grpId="0" nodeType="withEffect">
                                  <p:stCondLst>
                                    <p:cond delay="0"/>
                                  </p:stCondLst>
                                  <p:childTnLst>
                                    <p:set>
                                      <p:cBhvr>
                                        <p:cTn id="896" dur="1" fill="hold">
                                          <p:stCondLst>
                                            <p:cond delay="0"/>
                                          </p:stCondLst>
                                        </p:cTn>
                                        <p:tgtEl>
                                          <p:spTgt spid="2867"/>
                                        </p:tgtEl>
                                        <p:attrNameLst>
                                          <p:attrName>style.visibility</p:attrName>
                                        </p:attrNameLst>
                                      </p:cBhvr>
                                      <p:to>
                                        <p:strVal val="visible"/>
                                      </p:to>
                                    </p:set>
                                    <p:animEffect transition="in" filter="fade">
                                      <p:cBhvr>
                                        <p:cTn id="897" dur="1000"/>
                                        <p:tgtEl>
                                          <p:spTgt spid="2867"/>
                                        </p:tgtEl>
                                      </p:cBhvr>
                                    </p:animEffect>
                                    <p:anim calcmode="lin" valueType="num">
                                      <p:cBhvr>
                                        <p:cTn id="898" dur="1000" fill="hold"/>
                                        <p:tgtEl>
                                          <p:spTgt spid="2867"/>
                                        </p:tgtEl>
                                        <p:attrNameLst>
                                          <p:attrName>ppt_x</p:attrName>
                                        </p:attrNameLst>
                                      </p:cBhvr>
                                      <p:tavLst>
                                        <p:tav tm="0">
                                          <p:val>
                                            <p:strVal val="#ppt_x"/>
                                          </p:val>
                                        </p:tav>
                                        <p:tav tm="100000">
                                          <p:val>
                                            <p:strVal val="#ppt_x"/>
                                          </p:val>
                                        </p:tav>
                                      </p:tavLst>
                                    </p:anim>
                                    <p:anim calcmode="lin" valueType="num">
                                      <p:cBhvr>
                                        <p:cTn id="899" dur="1000" fill="hold"/>
                                        <p:tgtEl>
                                          <p:spTgt spid="2867"/>
                                        </p:tgtEl>
                                        <p:attrNameLst>
                                          <p:attrName>ppt_y</p:attrName>
                                        </p:attrNameLst>
                                      </p:cBhvr>
                                      <p:tavLst>
                                        <p:tav tm="0">
                                          <p:val>
                                            <p:strVal val="#ppt_y+.1"/>
                                          </p:val>
                                        </p:tav>
                                        <p:tav tm="100000">
                                          <p:val>
                                            <p:strVal val="#ppt_y"/>
                                          </p:val>
                                        </p:tav>
                                      </p:tavLst>
                                    </p:anim>
                                  </p:childTnLst>
                                </p:cTn>
                              </p:par>
                              <p:par>
                                <p:cTn id="900" presetID="42" presetClass="entr" presetSubtype="0" fill="hold" grpId="0" nodeType="withEffect">
                                  <p:stCondLst>
                                    <p:cond delay="0"/>
                                  </p:stCondLst>
                                  <p:childTnLst>
                                    <p:set>
                                      <p:cBhvr>
                                        <p:cTn id="901" dur="1" fill="hold">
                                          <p:stCondLst>
                                            <p:cond delay="0"/>
                                          </p:stCondLst>
                                        </p:cTn>
                                        <p:tgtEl>
                                          <p:spTgt spid="2868"/>
                                        </p:tgtEl>
                                        <p:attrNameLst>
                                          <p:attrName>style.visibility</p:attrName>
                                        </p:attrNameLst>
                                      </p:cBhvr>
                                      <p:to>
                                        <p:strVal val="visible"/>
                                      </p:to>
                                    </p:set>
                                    <p:animEffect transition="in" filter="fade">
                                      <p:cBhvr>
                                        <p:cTn id="902" dur="1000"/>
                                        <p:tgtEl>
                                          <p:spTgt spid="2868"/>
                                        </p:tgtEl>
                                      </p:cBhvr>
                                    </p:animEffect>
                                    <p:anim calcmode="lin" valueType="num">
                                      <p:cBhvr>
                                        <p:cTn id="903" dur="1000" fill="hold"/>
                                        <p:tgtEl>
                                          <p:spTgt spid="2868"/>
                                        </p:tgtEl>
                                        <p:attrNameLst>
                                          <p:attrName>ppt_x</p:attrName>
                                        </p:attrNameLst>
                                      </p:cBhvr>
                                      <p:tavLst>
                                        <p:tav tm="0">
                                          <p:val>
                                            <p:strVal val="#ppt_x"/>
                                          </p:val>
                                        </p:tav>
                                        <p:tav tm="100000">
                                          <p:val>
                                            <p:strVal val="#ppt_x"/>
                                          </p:val>
                                        </p:tav>
                                      </p:tavLst>
                                    </p:anim>
                                    <p:anim calcmode="lin" valueType="num">
                                      <p:cBhvr>
                                        <p:cTn id="904" dur="1000" fill="hold"/>
                                        <p:tgtEl>
                                          <p:spTgt spid="2868"/>
                                        </p:tgtEl>
                                        <p:attrNameLst>
                                          <p:attrName>ppt_y</p:attrName>
                                        </p:attrNameLst>
                                      </p:cBhvr>
                                      <p:tavLst>
                                        <p:tav tm="0">
                                          <p:val>
                                            <p:strVal val="#ppt_y+.1"/>
                                          </p:val>
                                        </p:tav>
                                        <p:tav tm="100000">
                                          <p:val>
                                            <p:strVal val="#ppt_y"/>
                                          </p:val>
                                        </p:tav>
                                      </p:tavLst>
                                    </p:anim>
                                  </p:childTnLst>
                                </p:cTn>
                              </p:par>
                              <p:par>
                                <p:cTn id="905" presetID="42" presetClass="entr" presetSubtype="0" fill="hold" grpId="0" nodeType="withEffect">
                                  <p:stCondLst>
                                    <p:cond delay="0"/>
                                  </p:stCondLst>
                                  <p:childTnLst>
                                    <p:set>
                                      <p:cBhvr>
                                        <p:cTn id="906" dur="1" fill="hold">
                                          <p:stCondLst>
                                            <p:cond delay="0"/>
                                          </p:stCondLst>
                                        </p:cTn>
                                        <p:tgtEl>
                                          <p:spTgt spid="2869"/>
                                        </p:tgtEl>
                                        <p:attrNameLst>
                                          <p:attrName>style.visibility</p:attrName>
                                        </p:attrNameLst>
                                      </p:cBhvr>
                                      <p:to>
                                        <p:strVal val="visible"/>
                                      </p:to>
                                    </p:set>
                                    <p:animEffect transition="in" filter="fade">
                                      <p:cBhvr>
                                        <p:cTn id="907" dur="1000"/>
                                        <p:tgtEl>
                                          <p:spTgt spid="2869"/>
                                        </p:tgtEl>
                                      </p:cBhvr>
                                    </p:animEffect>
                                    <p:anim calcmode="lin" valueType="num">
                                      <p:cBhvr>
                                        <p:cTn id="908" dur="1000" fill="hold"/>
                                        <p:tgtEl>
                                          <p:spTgt spid="2869"/>
                                        </p:tgtEl>
                                        <p:attrNameLst>
                                          <p:attrName>ppt_x</p:attrName>
                                        </p:attrNameLst>
                                      </p:cBhvr>
                                      <p:tavLst>
                                        <p:tav tm="0">
                                          <p:val>
                                            <p:strVal val="#ppt_x"/>
                                          </p:val>
                                        </p:tav>
                                        <p:tav tm="100000">
                                          <p:val>
                                            <p:strVal val="#ppt_x"/>
                                          </p:val>
                                        </p:tav>
                                      </p:tavLst>
                                    </p:anim>
                                    <p:anim calcmode="lin" valueType="num">
                                      <p:cBhvr>
                                        <p:cTn id="909" dur="1000" fill="hold"/>
                                        <p:tgtEl>
                                          <p:spTgt spid="2869"/>
                                        </p:tgtEl>
                                        <p:attrNameLst>
                                          <p:attrName>ppt_y</p:attrName>
                                        </p:attrNameLst>
                                      </p:cBhvr>
                                      <p:tavLst>
                                        <p:tav tm="0">
                                          <p:val>
                                            <p:strVal val="#ppt_y+.1"/>
                                          </p:val>
                                        </p:tav>
                                        <p:tav tm="100000">
                                          <p:val>
                                            <p:strVal val="#ppt_y"/>
                                          </p:val>
                                        </p:tav>
                                      </p:tavLst>
                                    </p:anim>
                                  </p:childTnLst>
                                </p:cTn>
                              </p:par>
                              <p:par>
                                <p:cTn id="910" presetID="42" presetClass="entr" presetSubtype="0" fill="hold" grpId="0" nodeType="withEffect">
                                  <p:stCondLst>
                                    <p:cond delay="0"/>
                                  </p:stCondLst>
                                  <p:childTnLst>
                                    <p:set>
                                      <p:cBhvr>
                                        <p:cTn id="911" dur="1" fill="hold">
                                          <p:stCondLst>
                                            <p:cond delay="0"/>
                                          </p:stCondLst>
                                        </p:cTn>
                                        <p:tgtEl>
                                          <p:spTgt spid="2870"/>
                                        </p:tgtEl>
                                        <p:attrNameLst>
                                          <p:attrName>style.visibility</p:attrName>
                                        </p:attrNameLst>
                                      </p:cBhvr>
                                      <p:to>
                                        <p:strVal val="visible"/>
                                      </p:to>
                                    </p:set>
                                    <p:animEffect transition="in" filter="fade">
                                      <p:cBhvr>
                                        <p:cTn id="912" dur="1000"/>
                                        <p:tgtEl>
                                          <p:spTgt spid="2870"/>
                                        </p:tgtEl>
                                      </p:cBhvr>
                                    </p:animEffect>
                                    <p:anim calcmode="lin" valueType="num">
                                      <p:cBhvr>
                                        <p:cTn id="913" dur="1000" fill="hold"/>
                                        <p:tgtEl>
                                          <p:spTgt spid="2870"/>
                                        </p:tgtEl>
                                        <p:attrNameLst>
                                          <p:attrName>ppt_x</p:attrName>
                                        </p:attrNameLst>
                                      </p:cBhvr>
                                      <p:tavLst>
                                        <p:tav tm="0">
                                          <p:val>
                                            <p:strVal val="#ppt_x"/>
                                          </p:val>
                                        </p:tav>
                                        <p:tav tm="100000">
                                          <p:val>
                                            <p:strVal val="#ppt_x"/>
                                          </p:val>
                                        </p:tav>
                                      </p:tavLst>
                                    </p:anim>
                                    <p:anim calcmode="lin" valueType="num">
                                      <p:cBhvr>
                                        <p:cTn id="914" dur="1000" fill="hold"/>
                                        <p:tgtEl>
                                          <p:spTgt spid="2870"/>
                                        </p:tgtEl>
                                        <p:attrNameLst>
                                          <p:attrName>ppt_y</p:attrName>
                                        </p:attrNameLst>
                                      </p:cBhvr>
                                      <p:tavLst>
                                        <p:tav tm="0">
                                          <p:val>
                                            <p:strVal val="#ppt_y+.1"/>
                                          </p:val>
                                        </p:tav>
                                        <p:tav tm="100000">
                                          <p:val>
                                            <p:strVal val="#ppt_y"/>
                                          </p:val>
                                        </p:tav>
                                      </p:tavLst>
                                    </p:anim>
                                  </p:childTnLst>
                                </p:cTn>
                              </p:par>
                              <p:par>
                                <p:cTn id="915" presetID="42" presetClass="entr" presetSubtype="0" fill="hold" grpId="0" nodeType="withEffect">
                                  <p:stCondLst>
                                    <p:cond delay="0"/>
                                  </p:stCondLst>
                                  <p:childTnLst>
                                    <p:set>
                                      <p:cBhvr>
                                        <p:cTn id="916" dur="1" fill="hold">
                                          <p:stCondLst>
                                            <p:cond delay="0"/>
                                          </p:stCondLst>
                                        </p:cTn>
                                        <p:tgtEl>
                                          <p:spTgt spid="2871"/>
                                        </p:tgtEl>
                                        <p:attrNameLst>
                                          <p:attrName>style.visibility</p:attrName>
                                        </p:attrNameLst>
                                      </p:cBhvr>
                                      <p:to>
                                        <p:strVal val="visible"/>
                                      </p:to>
                                    </p:set>
                                    <p:animEffect transition="in" filter="fade">
                                      <p:cBhvr>
                                        <p:cTn id="917" dur="1000"/>
                                        <p:tgtEl>
                                          <p:spTgt spid="2871"/>
                                        </p:tgtEl>
                                      </p:cBhvr>
                                    </p:animEffect>
                                    <p:anim calcmode="lin" valueType="num">
                                      <p:cBhvr>
                                        <p:cTn id="918" dur="1000" fill="hold"/>
                                        <p:tgtEl>
                                          <p:spTgt spid="2871"/>
                                        </p:tgtEl>
                                        <p:attrNameLst>
                                          <p:attrName>ppt_x</p:attrName>
                                        </p:attrNameLst>
                                      </p:cBhvr>
                                      <p:tavLst>
                                        <p:tav tm="0">
                                          <p:val>
                                            <p:strVal val="#ppt_x"/>
                                          </p:val>
                                        </p:tav>
                                        <p:tav tm="100000">
                                          <p:val>
                                            <p:strVal val="#ppt_x"/>
                                          </p:val>
                                        </p:tav>
                                      </p:tavLst>
                                    </p:anim>
                                    <p:anim calcmode="lin" valueType="num">
                                      <p:cBhvr>
                                        <p:cTn id="919" dur="1000" fill="hold"/>
                                        <p:tgtEl>
                                          <p:spTgt spid="2871"/>
                                        </p:tgtEl>
                                        <p:attrNameLst>
                                          <p:attrName>ppt_y</p:attrName>
                                        </p:attrNameLst>
                                      </p:cBhvr>
                                      <p:tavLst>
                                        <p:tav tm="0">
                                          <p:val>
                                            <p:strVal val="#ppt_y+.1"/>
                                          </p:val>
                                        </p:tav>
                                        <p:tav tm="100000">
                                          <p:val>
                                            <p:strVal val="#ppt_y"/>
                                          </p:val>
                                        </p:tav>
                                      </p:tavLst>
                                    </p:anim>
                                  </p:childTnLst>
                                </p:cTn>
                              </p:par>
                              <p:par>
                                <p:cTn id="920" presetID="42" presetClass="entr" presetSubtype="0" fill="hold" grpId="0" nodeType="withEffect">
                                  <p:stCondLst>
                                    <p:cond delay="0"/>
                                  </p:stCondLst>
                                  <p:childTnLst>
                                    <p:set>
                                      <p:cBhvr>
                                        <p:cTn id="921" dur="1" fill="hold">
                                          <p:stCondLst>
                                            <p:cond delay="0"/>
                                          </p:stCondLst>
                                        </p:cTn>
                                        <p:tgtEl>
                                          <p:spTgt spid="2872"/>
                                        </p:tgtEl>
                                        <p:attrNameLst>
                                          <p:attrName>style.visibility</p:attrName>
                                        </p:attrNameLst>
                                      </p:cBhvr>
                                      <p:to>
                                        <p:strVal val="visible"/>
                                      </p:to>
                                    </p:set>
                                    <p:animEffect transition="in" filter="fade">
                                      <p:cBhvr>
                                        <p:cTn id="922" dur="1000"/>
                                        <p:tgtEl>
                                          <p:spTgt spid="2872"/>
                                        </p:tgtEl>
                                      </p:cBhvr>
                                    </p:animEffect>
                                    <p:anim calcmode="lin" valueType="num">
                                      <p:cBhvr>
                                        <p:cTn id="923" dur="1000" fill="hold"/>
                                        <p:tgtEl>
                                          <p:spTgt spid="2872"/>
                                        </p:tgtEl>
                                        <p:attrNameLst>
                                          <p:attrName>ppt_x</p:attrName>
                                        </p:attrNameLst>
                                      </p:cBhvr>
                                      <p:tavLst>
                                        <p:tav tm="0">
                                          <p:val>
                                            <p:strVal val="#ppt_x"/>
                                          </p:val>
                                        </p:tav>
                                        <p:tav tm="100000">
                                          <p:val>
                                            <p:strVal val="#ppt_x"/>
                                          </p:val>
                                        </p:tav>
                                      </p:tavLst>
                                    </p:anim>
                                    <p:anim calcmode="lin" valueType="num">
                                      <p:cBhvr>
                                        <p:cTn id="924" dur="1000" fill="hold"/>
                                        <p:tgtEl>
                                          <p:spTgt spid="2872"/>
                                        </p:tgtEl>
                                        <p:attrNameLst>
                                          <p:attrName>ppt_y</p:attrName>
                                        </p:attrNameLst>
                                      </p:cBhvr>
                                      <p:tavLst>
                                        <p:tav tm="0">
                                          <p:val>
                                            <p:strVal val="#ppt_y+.1"/>
                                          </p:val>
                                        </p:tav>
                                        <p:tav tm="100000">
                                          <p:val>
                                            <p:strVal val="#ppt_y"/>
                                          </p:val>
                                        </p:tav>
                                      </p:tavLst>
                                    </p:anim>
                                  </p:childTnLst>
                                </p:cTn>
                              </p:par>
                              <p:par>
                                <p:cTn id="925" presetID="42" presetClass="entr" presetSubtype="0" fill="hold" grpId="0" nodeType="withEffect">
                                  <p:stCondLst>
                                    <p:cond delay="0"/>
                                  </p:stCondLst>
                                  <p:childTnLst>
                                    <p:set>
                                      <p:cBhvr>
                                        <p:cTn id="926" dur="1" fill="hold">
                                          <p:stCondLst>
                                            <p:cond delay="0"/>
                                          </p:stCondLst>
                                        </p:cTn>
                                        <p:tgtEl>
                                          <p:spTgt spid="2873"/>
                                        </p:tgtEl>
                                        <p:attrNameLst>
                                          <p:attrName>style.visibility</p:attrName>
                                        </p:attrNameLst>
                                      </p:cBhvr>
                                      <p:to>
                                        <p:strVal val="visible"/>
                                      </p:to>
                                    </p:set>
                                    <p:animEffect transition="in" filter="fade">
                                      <p:cBhvr>
                                        <p:cTn id="927" dur="1000"/>
                                        <p:tgtEl>
                                          <p:spTgt spid="2873"/>
                                        </p:tgtEl>
                                      </p:cBhvr>
                                    </p:animEffect>
                                    <p:anim calcmode="lin" valueType="num">
                                      <p:cBhvr>
                                        <p:cTn id="928" dur="1000" fill="hold"/>
                                        <p:tgtEl>
                                          <p:spTgt spid="2873"/>
                                        </p:tgtEl>
                                        <p:attrNameLst>
                                          <p:attrName>ppt_x</p:attrName>
                                        </p:attrNameLst>
                                      </p:cBhvr>
                                      <p:tavLst>
                                        <p:tav tm="0">
                                          <p:val>
                                            <p:strVal val="#ppt_x"/>
                                          </p:val>
                                        </p:tav>
                                        <p:tav tm="100000">
                                          <p:val>
                                            <p:strVal val="#ppt_x"/>
                                          </p:val>
                                        </p:tav>
                                      </p:tavLst>
                                    </p:anim>
                                    <p:anim calcmode="lin" valueType="num">
                                      <p:cBhvr>
                                        <p:cTn id="929" dur="1000" fill="hold"/>
                                        <p:tgtEl>
                                          <p:spTgt spid="2873"/>
                                        </p:tgtEl>
                                        <p:attrNameLst>
                                          <p:attrName>ppt_y</p:attrName>
                                        </p:attrNameLst>
                                      </p:cBhvr>
                                      <p:tavLst>
                                        <p:tav tm="0">
                                          <p:val>
                                            <p:strVal val="#ppt_y+.1"/>
                                          </p:val>
                                        </p:tav>
                                        <p:tav tm="100000">
                                          <p:val>
                                            <p:strVal val="#ppt_y"/>
                                          </p:val>
                                        </p:tav>
                                      </p:tavLst>
                                    </p:anim>
                                  </p:childTnLst>
                                </p:cTn>
                              </p:par>
                              <p:par>
                                <p:cTn id="930" presetID="42" presetClass="entr" presetSubtype="0" fill="hold" grpId="0" nodeType="withEffect">
                                  <p:stCondLst>
                                    <p:cond delay="0"/>
                                  </p:stCondLst>
                                  <p:childTnLst>
                                    <p:set>
                                      <p:cBhvr>
                                        <p:cTn id="931" dur="1" fill="hold">
                                          <p:stCondLst>
                                            <p:cond delay="0"/>
                                          </p:stCondLst>
                                        </p:cTn>
                                        <p:tgtEl>
                                          <p:spTgt spid="2874"/>
                                        </p:tgtEl>
                                        <p:attrNameLst>
                                          <p:attrName>style.visibility</p:attrName>
                                        </p:attrNameLst>
                                      </p:cBhvr>
                                      <p:to>
                                        <p:strVal val="visible"/>
                                      </p:to>
                                    </p:set>
                                    <p:animEffect transition="in" filter="fade">
                                      <p:cBhvr>
                                        <p:cTn id="932" dur="1000"/>
                                        <p:tgtEl>
                                          <p:spTgt spid="2874"/>
                                        </p:tgtEl>
                                      </p:cBhvr>
                                    </p:animEffect>
                                    <p:anim calcmode="lin" valueType="num">
                                      <p:cBhvr>
                                        <p:cTn id="933" dur="1000" fill="hold"/>
                                        <p:tgtEl>
                                          <p:spTgt spid="2874"/>
                                        </p:tgtEl>
                                        <p:attrNameLst>
                                          <p:attrName>ppt_x</p:attrName>
                                        </p:attrNameLst>
                                      </p:cBhvr>
                                      <p:tavLst>
                                        <p:tav tm="0">
                                          <p:val>
                                            <p:strVal val="#ppt_x"/>
                                          </p:val>
                                        </p:tav>
                                        <p:tav tm="100000">
                                          <p:val>
                                            <p:strVal val="#ppt_x"/>
                                          </p:val>
                                        </p:tav>
                                      </p:tavLst>
                                    </p:anim>
                                    <p:anim calcmode="lin" valueType="num">
                                      <p:cBhvr>
                                        <p:cTn id="934" dur="1000" fill="hold"/>
                                        <p:tgtEl>
                                          <p:spTgt spid="2874"/>
                                        </p:tgtEl>
                                        <p:attrNameLst>
                                          <p:attrName>ppt_y</p:attrName>
                                        </p:attrNameLst>
                                      </p:cBhvr>
                                      <p:tavLst>
                                        <p:tav tm="0">
                                          <p:val>
                                            <p:strVal val="#ppt_y+.1"/>
                                          </p:val>
                                        </p:tav>
                                        <p:tav tm="100000">
                                          <p:val>
                                            <p:strVal val="#ppt_y"/>
                                          </p:val>
                                        </p:tav>
                                      </p:tavLst>
                                    </p:anim>
                                  </p:childTnLst>
                                </p:cTn>
                              </p:par>
                              <p:par>
                                <p:cTn id="935" presetID="42" presetClass="entr" presetSubtype="0" fill="hold" grpId="0" nodeType="withEffect">
                                  <p:stCondLst>
                                    <p:cond delay="0"/>
                                  </p:stCondLst>
                                  <p:childTnLst>
                                    <p:set>
                                      <p:cBhvr>
                                        <p:cTn id="936" dur="1" fill="hold">
                                          <p:stCondLst>
                                            <p:cond delay="0"/>
                                          </p:stCondLst>
                                        </p:cTn>
                                        <p:tgtEl>
                                          <p:spTgt spid="2875"/>
                                        </p:tgtEl>
                                        <p:attrNameLst>
                                          <p:attrName>style.visibility</p:attrName>
                                        </p:attrNameLst>
                                      </p:cBhvr>
                                      <p:to>
                                        <p:strVal val="visible"/>
                                      </p:to>
                                    </p:set>
                                    <p:animEffect transition="in" filter="fade">
                                      <p:cBhvr>
                                        <p:cTn id="937" dur="1000"/>
                                        <p:tgtEl>
                                          <p:spTgt spid="2875"/>
                                        </p:tgtEl>
                                      </p:cBhvr>
                                    </p:animEffect>
                                    <p:anim calcmode="lin" valueType="num">
                                      <p:cBhvr>
                                        <p:cTn id="938" dur="1000" fill="hold"/>
                                        <p:tgtEl>
                                          <p:spTgt spid="2875"/>
                                        </p:tgtEl>
                                        <p:attrNameLst>
                                          <p:attrName>ppt_x</p:attrName>
                                        </p:attrNameLst>
                                      </p:cBhvr>
                                      <p:tavLst>
                                        <p:tav tm="0">
                                          <p:val>
                                            <p:strVal val="#ppt_x"/>
                                          </p:val>
                                        </p:tav>
                                        <p:tav tm="100000">
                                          <p:val>
                                            <p:strVal val="#ppt_x"/>
                                          </p:val>
                                        </p:tav>
                                      </p:tavLst>
                                    </p:anim>
                                    <p:anim calcmode="lin" valueType="num">
                                      <p:cBhvr>
                                        <p:cTn id="939" dur="1000" fill="hold"/>
                                        <p:tgtEl>
                                          <p:spTgt spid="2875"/>
                                        </p:tgtEl>
                                        <p:attrNameLst>
                                          <p:attrName>ppt_y</p:attrName>
                                        </p:attrNameLst>
                                      </p:cBhvr>
                                      <p:tavLst>
                                        <p:tav tm="0">
                                          <p:val>
                                            <p:strVal val="#ppt_y+.1"/>
                                          </p:val>
                                        </p:tav>
                                        <p:tav tm="100000">
                                          <p:val>
                                            <p:strVal val="#ppt_y"/>
                                          </p:val>
                                        </p:tav>
                                      </p:tavLst>
                                    </p:anim>
                                  </p:childTnLst>
                                </p:cTn>
                              </p:par>
                              <p:par>
                                <p:cTn id="940" presetID="42" presetClass="entr" presetSubtype="0" fill="hold" grpId="0" nodeType="withEffect">
                                  <p:stCondLst>
                                    <p:cond delay="0"/>
                                  </p:stCondLst>
                                  <p:childTnLst>
                                    <p:set>
                                      <p:cBhvr>
                                        <p:cTn id="941" dur="1" fill="hold">
                                          <p:stCondLst>
                                            <p:cond delay="0"/>
                                          </p:stCondLst>
                                        </p:cTn>
                                        <p:tgtEl>
                                          <p:spTgt spid="2876"/>
                                        </p:tgtEl>
                                        <p:attrNameLst>
                                          <p:attrName>style.visibility</p:attrName>
                                        </p:attrNameLst>
                                      </p:cBhvr>
                                      <p:to>
                                        <p:strVal val="visible"/>
                                      </p:to>
                                    </p:set>
                                    <p:animEffect transition="in" filter="fade">
                                      <p:cBhvr>
                                        <p:cTn id="942" dur="1000"/>
                                        <p:tgtEl>
                                          <p:spTgt spid="2876"/>
                                        </p:tgtEl>
                                      </p:cBhvr>
                                    </p:animEffect>
                                    <p:anim calcmode="lin" valueType="num">
                                      <p:cBhvr>
                                        <p:cTn id="943" dur="1000" fill="hold"/>
                                        <p:tgtEl>
                                          <p:spTgt spid="2876"/>
                                        </p:tgtEl>
                                        <p:attrNameLst>
                                          <p:attrName>ppt_x</p:attrName>
                                        </p:attrNameLst>
                                      </p:cBhvr>
                                      <p:tavLst>
                                        <p:tav tm="0">
                                          <p:val>
                                            <p:strVal val="#ppt_x"/>
                                          </p:val>
                                        </p:tav>
                                        <p:tav tm="100000">
                                          <p:val>
                                            <p:strVal val="#ppt_x"/>
                                          </p:val>
                                        </p:tav>
                                      </p:tavLst>
                                    </p:anim>
                                    <p:anim calcmode="lin" valueType="num">
                                      <p:cBhvr>
                                        <p:cTn id="944" dur="1000" fill="hold"/>
                                        <p:tgtEl>
                                          <p:spTgt spid="2876"/>
                                        </p:tgtEl>
                                        <p:attrNameLst>
                                          <p:attrName>ppt_y</p:attrName>
                                        </p:attrNameLst>
                                      </p:cBhvr>
                                      <p:tavLst>
                                        <p:tav tm="0">
                                          <p:val>
                                            <p:strVal val="#ppt_y+.1"/>
                                          </p:val>
                                        </p:tav>
                                        <p:tav tm="100000">
                                          <p:val>
                                            <p:strVal val="#ppt_y"/>
                                          </p:val>
                                        </p:tav>
                                      </p:tavLst>
                                    </p:anim>
                                  </p:childTnLst>
                                </p:cTn>
                              </p:par>
                              <p:par>
                                <p:cTn id="945" presetID="42" presetClass="entr" presetSubtype="0" fill="hold" grpId="0" nodeType="withEffect">
                                  <p:stCondLst>
                                    <p:cond delay="0"/>
                                  </p:stCondLst>
                                  <p:childTnLst>
                                    <p:set>
                                      <p:cBhvr>
                                        <p:cTn id="946" dur="1" fill="hold">
                                          <p:stCondLst>
                                            <p:cond delay="0"/>
                                          </p:stCondLst>
                                        </p:cTn>
                                        <p:tgtEl>
                                          <p:spTgt spid="2877"/>
                                        </p:tgtEl>
                                        <p:attrNameLst>
                                          <p:attrName>style.visibility</p:attrName>
                                        </p:attrNameLst>
                                      </p:cBhvr>
                                      <p:to>
                                        <p:strVal val="visible"/>
                                      </p:to>
                                    </p:set>
                                    <p:animEffect transition="in" filter="fade">
                                      <p:cBhvr>
                                        <p:cTn id="947" dur="1000"/>
                                        <p:tgtEl>
                                          <p:spTgt spid="2877"/>
                                        </p:tgtEl>
                                      </p:cBhvr>
                                    </p:animEffect>
                                    <p:anim calcmode="lin" valueType="num">
                                      <p:cBhvr>
                                        <p:cTn id="948" dur="1000" fill="hold"/>
                                        <p:tgtEl>
                                          <p:spTgt spid="2877"/>
                                        </p:tgtEl>
                                        <p:attrNameLst>
                                          <p:attrName>ppt_x</p:attrName>
                                        </p:attrNameLst>
                                      </p:cBhvr>
                                      <p:tavLst>
                                        <p:tav tm="0">
                                          <p:val>
                                            <p:strVal val="#ppt_x"/>
                                          </p:val>
                                        </p:tav>
                                        <p:tav tm="100000">
                                          <p:val>
                                            <p:strVal val="#ppt_x"/>
                                          </p:val>
                                        </p:tav>
                                      </p:tavLst>
                                    </p:anim>
                                    <p:anim calcmode="lin" valueType="num">
                                      <p:cBhvr>
                                        <p:cTn id="949" dur="1000" fill="hold"/>
                                        <p:tgtEl>
                                          <p:spTgt spid="2877"/>
                                        </p:tgtEl>
                                        <p:attrNameLst>
                                          <p:attrName>ppt_y</p:attrName>
                                        </p:attrNameLst>
                                      </p:cBhvr>
                                      <p:tavLst>
                                        <p:tav tm="0">
                                          <p:val>
                                            <p:strVal val="#ppt_y+.1"/>
                                          </p:val>
                                        </p:tav>
                                        <p:tav tm="100000">
                                          <p:val>
                                            <p:strVal val="#ppt_y"/>
                                          </p:val>
                                        </p:tav>
                                      </p:tavLst>
                                    </p:anim>
                                  </p:childTnLst>
                                </p:cTn>
                              </p:par>
                              <p:par>
                                <p:cTn id="950" presetID="42" presetClass="entr" presetSubtype="0" fill="hold" grpId="0" nodeType="withEffect">
                                  <p:stCondLst>
                                    <p:cond delay="0"/>
                                  </p:stCondLst>
                                  <p:childTnLst>
                                    <p:set>
                                      <p:cBhvr>
                                        <p:cTn id="951" dur="1" fill="hold">
                                          <p:stCondLst>
                                            <p:cond delay="0"/>
                                          </p:stCondLst>
                                        </p:cTn>
                                        <p:tgtEl>
                                          <p:spTgt spid="2878"/>
                                        </p:tgtEl>
                                        <p:attrNameLst>
                                          <p:attrName>style.visibility</p:attrName>
                                        </p:attrNameLst>
                                      </p:cBhvr>
                                      <p:to>
                                        <p:strVal val="visible"/>
                                      </p:to>
                                    </p:set>
                                    <p:animEffect transition="in" filter="fade">
                                      <p:cBhvr>
                                        <p:cTn id="952" dur="1000"/>
                                        <p:tgtEl>
                                          <p:spTgt spid="2878"/>
                                        </p:tgtEl>
                                      </p:cBhvr>
                                    </p:animEffect>
                                    <p:anim calcmode="lin" valueType="num">
                                      <p:cBhvr>
                                        <p:cTn id="953" dur="1000" fill="hold"/>
                                        <p:tgtEl>
                                          <p:spTgt spid="2878"/>
                                        </p:tgtEl>
                                        <p:attrNameLst>
                                          <p:attrName>ppt_x</p:attrName>
                                        </p:attrNameLst>
                                      </p:cBhvr>
                                      <p:tavLst>
                                        <p:tav tm="0">
                                          <p:val>
                                            <p:strVal val="#ppt_x"/>
                                          </p:val>
                                        </p:tav>
                                        <p:tav tm="100000">
                                          <p:val>
                                            <p:strVal val="#ppt_x"/>
                                          </p:val>
                                        </p:tav>
                                      </p:tavLst>
                                    </p:anim>
                                    <p:anim calcmode="lin" valueType="num">
                                      <p:cBhvr>
                                        <p:cTn id="954" dur="1000" fill="hold"/>
                                        <p:tgtEl>
                                          <p:spTgt spid="2878"/>
                                        </p:tgtEl>
                                        <p:attrNameLst>
                                          <p:attrName>ppt_y</p:attrName>
                                        </p:attrNameLst>
                                      </p:cBhvr>
                                      <p:tavLst>
                                        <p:tav tm="0">
                                          <p:val>
                                            <p:strVal val="#ppt_y+.1"/>
                                          </p:val>
                                        </p:tav>
                                        <p:tav tm="100000">
                                          <p:val>
                                            <p:strVal val="#ppt_y"/>
                                          </p:val>
                                        </p:tav>
                                      </p:tavLst>
                                    </p:anim>
                                  </p:childTnLst>
                                </p:cTn>
                              </p:par>
                              <p:par>
                                <p:cTn id="955" presetID="42" presetClass="entr" presetSubtype="0" fill="hold" grpId="0" nodeType="withEffect">
                                  <p:stCondLst>
                                    <p:cond delay="0"/>
                                  </p:stCondLst>
                                  <p:childTnLst>
                                    <p:set>
                                      <p:cBhvr>
                                        <p:cTn id="956" dur="1" fill="hold">
                                          <p:stCondLst>
                                            <p:cond delay="0"/>
                                          </p:stCondLst>
                                        </p:cTn>
                                        <p:tgtEl>
                                          <p:spTgt spid="2879"/>
                                        </p:tgtEl>
                                        <p:attrNameLst>
                                          <p:attrName>style.visibility</p:attrName>
                                        </p:attrNameLst>
                                      </p:cBhvr>
                                      <p:to>
                                        <p:strVal val="visible"/>
                                      </p:to>
                                    </p:set>
                                    <p:animEffect transition="in" filter="fade">
                                      <p:cBhvr>
                                        <p:cTn id="957" dur="1000"/>
                                        <p:tgtEl>
                                          <p:spTgt spid="2879"/>
                                        </p:tgtEl>
                                      </p:cBhvr>
                                    </p:animEffect>
                                    <p:anim calcmode="lin" valueType="num">
                                      <p:cBhvr>
                                        <p:cTn id="958" dur="1000" fill="hold"/>
                                        <p:tgtEl>
                                          <p:spTgt spid="2879"/>
                                        </p:tgtEl>
                                        <p:attrNameLst>
                                          <p:attrName>ppt_x</p:attrName>
                                        </p:attrNameLst>
                                      </p:cBhvr>
                                      <p:tavLst>
                                        <p:tav tm="0">
                                          <p:val>
                                            <p:strVal val="#ppt_x"/>
                                          </p:val>
                                        </p:tav>
                                        <p:tav tm="100000">
                                          <p:val>
                                            <p:strVal val="#ppt_x"/>
                                          </p:val>
                                        </p:tav>
                                      </p:tavLst>
                                    </p:anim>
                                    <p:anim calcmode="lin" valueType="num">
                                      <p:cBhvr>
                                        <p:cTn id="959" dur="1000" fill="hold"/>
                                        <p:tgtEl>
                                          <p:spTgt spid="2879"/>
                                        </p:tgtEl>
                                        <p:attrNameLst>
                                          <p:attrName>ppt_y</p:attrName>
                                        </p:attrNameLst>
                                      </p:cBhvr>
                                      <p:tavLst>
                                        <p:tav tm="0">
                                          <p:val>
                                            <p:strVal val="#ppt_y+.1"/>
                                          </p:val>
                                        </p:tav>
                                        <p:tav tm="100000">
                                          <p:val>
                                            <p:strVal val="#ppt_y"/>
                                          </p:val>
                                        </p:tav>
                                      </p:tavLst>
                                    </p:anim>
                                  </p:childTnLst>
                                </p:cTn>
                              </p:par>
                              <p:par>
                                <p:cTn id="960" presetID="42" presetClass="entr" presetSubtype="0" fill="hold" grpId="0" nodeType="withEffect">
                                  <p:stCondLst>
                                    <p:cond delay="0"/>
                                  </p:stCondLst>
                                  <p:childTnLst>
                                    <p:set>
                                      <p:cBhvr>
                                        <p:cTn id="961" dur="1" fill="hold">
                                          <p:stCondLst>
                                            <p:cond delay="0"/>
                                          </p:stCondLst>
                                        </p:cTn>
                                        <p:tgtEl>
                                          <p:spTgt spid="2880"/>
                                        </p:tgtEl>
                                        <p:attrNameLst>
                                          <p:attrName>style.visibility</p:attrName>
                                        </p:attrNameLst>
                                      </p:cBhvr>
                                      <p:to>
                                        <p:strVal val="visible"/>
                                      </p:to>
                                    </p:set>
                                    <p:animEffect transition="in" filter="fade">
                                      <p:cBhvr>
                                        <p:cTn id="962" dur="1000"/>
                                        <p:tgtEl>
                                          <p:spTgt spid="2880"/>
                                        </p:tgtEl>
                                      </p:cBhvr>
                                    </p:animEffect>
                                    <p:anim calcmode="lin" valueType="num">
                                      <p:cBhvr>
                                        <p:cTn id="963" dur="1000" fill="hold"/>
                                        <p:tgtEl>
                                          <p:spTgt spid="2880"/>
                                        </p:tgtEl>
                                        <p:attrNameLst>
                                          <p:attrName>ppt_x</p:attrName>
                                        </p:attrNameLst>
                                      </p:cBhvr>
                                      <p:tavLst>
                                        <p:tav tm="0">
                                          <p:val>
                                            <p:strVal val="#ppt_x"/>
                                          </p:val>
                                        </p:tav>
                                        <p:tav tm="100000">
                                          <p:val>
                                            <p:strVal val="#ppt_x"/>
                                          </p:val>
                                        </p:tav>
                                      </p:tavLst>
                                    </p:anim>
                                    <p:anim calcmode="lin" valueType="num">
                                      <p:cBhvr>
                                        <p:cTn id="964" dur="1000" fill="hold"/>
                                        <p:tgtEl>
                                          <p:spTgt spid="2880"/>
                                        </p:tgtEl>
                                        <p:attrNameLst>
                                          <p:attrName>ppt_y</p:attrName>
                                        </p:attrNameLst>
                                      </p:cBhvr>
                                      <p:tavLst>
                                        <p:tav tm="0">
                                          <p:val>
                                            <p:strVal val="#ppt_y+.1"/>
                                          </p:val>
                                        </p:tav>
                                        <p:tav tm="100000">
                                          <p:val>
                                            <p:strVal val="#ppt_y"/>
                                          </p:val>
                                        </p:tav>
                                      </p:tavLst>
                                    </p:anim>
                                  </p:childTnLst>
                                </p:cTn>
                              </p:par>
                              <p:par>
                                <p:cTn id="965" presetID="42" presetClass="entr" presetSubtype="0" fill="hold" grpId="0" nodeType="withEffect">
                                  <p:stCondLst>
                                    <p:cond delay="0"/>
                                  </p:stCondLst>
                                  <p:childTnLst>
                                    <p:set>
                                      <p:cBhvr>
                                        <p:cTn id="966" dur="1" fill="hold">
                                          <p:stCondLst>
                                            <p:cond delay="0"/>
                                          </p:stCondLst>
                                        </p:cTn>
                                        <p:tgtEl>
                                          <p:spTgt spid="2881"/>
                                        </p:tgtEl>
                                        <p:attrNameLst>
                                          <p:attrName>style.visibility</p:attrName>
                                        </p:attrNameLst>
                                      </p:cBhvr>
                                      <p:to>
                                        <p:strVal val="visible"/>
                                      </p:to>
                                    </p:set>
                                    <p:animEffect transition="in" filter="fade">
                                      <p:cBhvr>
                                        <p:cTn id="967" dur="1000"/>
                                        <p:tgtEl>
                                          <p:spTgt spid="2881"/>
                                        </p:tgtEl>
                                      </p:cBhvr>
                                    </p:animEffect>
                                    <p:anim calcmode="lin" valueType="num">
                                      <p:cBhvr>
                                        <p:cTn id="968" dur="1000" fill="hold"/>
                                        <p:tgtEl>
                                          <p:spTgt spid="2881"/>
                                        </p:tgtEl>
                                        <p:attrNameLst>
                                          <p:attrName>ppt_x</p:attrName>
                                        </p:attrNameLst>
                                      </p:cBhvr>
                                      <p:tavLst>
                                        <p:tav tm="0">
                                          <p:val>
                                            <p:strVal val="#ppt_x"/>
                                          </p:val>
                                        </p:tav>
                                        <p:tav tm="100000">
                                          <p:val>
                                            <p:strVal val="#ppt_x"/>
                                          </p:val>
                                        </p:tav>
                                      </p:tavLst>
                                    </p:anim>
                                    <p:anim calcmode="lin" valueType="num">
                                      <p:cBhvr>
                                        <p:cTn id="969" dur="1000" fill="hold"/>
                                        <p:tgtEl>
                                          <p:spTgt spid="2881"/>
                                        </p:tgtEl>
                                        <p:attrNameLst>
                                          <p:attrName>ppt_y</p:attrName>
                                        </p:attrNameLst>
                                      </p:cBhvr>
                                      <p:tavLst>
                                        <p:tav tm="0">
                                          <p:val>
                                            <p:strVal val="#ppt_y+.1"/>
                                          </p:val>
                                        </p:tav>
                                        <p:tav tm="100000">
                                          <p:val>
                                            <p:strVal val="#ppt_y"/>
                                          </p:val>
                                        </p:tav>
                                      </p:tavLst>
                                    </p:anim>
                                  </p:childTnLst>
                                </p:cTn>
                              </p:par>
                              <p:par>
                                <p:cTn id="970" presetID="42" presetClass="entr" presetSubtype="0" fill="hold" grpId="0" nodeType="withEffect">
                                  <p:stCondLst>
                                    <p:cond delay="0"/>
                                  </p:stCondLst>
                                  <p:childTnLst>
                                    <p:set>
                                      <p:cBhvr>
                                        <p:cTn id="971" dur="1" fill="hold">
                                          <p:stCondLst>
                                            <p:cond delay="0"/>
                                          </p:stCondLst>
                                        </p:cTn>
                                        <p:tgtEl>
                                          <p:spTgt spid="2882"/>
                                        </p:tgtEl>
                                        <p:attrNameLst>
                                          <p:attrName>style.visibility</p:attrName>
                                        </p:attrNameLst>
                                      </p:cBhvr>
                                      <p:to>
                                        <p:strVal val="visible"/>
                                      </p:to>
                                    </p:set>
                                    <p:animEffect transition="in" filter="fade">
                                      <p:cBhvr>
                                        <p:cTn id="972" dur="1000"/>
                                        <p:tgtEl>
                                          <p:spTgt spid="2882"/>
                                        </p:tgtEl>
                                      </p:cBhvr>
                                    </p:animEffect>
                                    <p:anim calcmode="lin" valueType="num">
                                      <p:cBhvr>
                                        <p:cTn id="973" dur="1000" fill="hold"/>
                                        <p:tgtEl>
                                          <p:spTgt spid="2882"/>
                                        </p:tgtEl>
                                        <p:attrNameLst>
                                          <p:attrName>ppt_x</p:attrName>
                                        </p:attrNameLst>
                                      </p:cBhvr>
                                      <p:tavLst>
                                        <p:tav tm="0">
                                          <p:val>
                                            <p:strVal val="#ppt_x"/>
                                          </p:val>
                                        </p:tav>
                                        <p:tav tm="100000">
                                          <p:val>
                                            <p:strVal val="#ppt_x"/>
                                          </p:val>
                                        </p:tav>
                                      </p:tavLst>
                                    </p:anim>
                                    <p:anim calcmode="lin" valueType="num">
                                      <p:cBhvr>
                                        <p:cTn id="974" dur="1000" fill="hold"/>
                                        <p:tgtEl>
                                          <p:spTgt spid="28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88" grpId="0"/>
      <p:bldP spid="2690" grpId="0" animBg="1"/>
      <p:bldP spid="2691" grpId="0" animBg="1"/>
      <p:bldP spid="2692" grpId="0" animBg="1"/>
      <p:bldP spid="2693" grpId="0" animBg="1"/>
      <p:bldP spid="2694" grpId="0" animBg="1"/>
      <p:bldP spid="2695" grpId="0" animBg="1"/>
      <p:bldP spid="2696" grpId="0" animBg="1"/>
      <p:bldP spid="2697" grpId="0" animBg="1"/>
      <p:bldP spid="2698" grpId="0" animBg="1"/>
      <p:bldP spid="2699" grpId="0" animBg="1"/>
      <p:bldP spid="2700" grpId="0" animBg="1"/>
      <p:bldP spid="2701" grpId="0" animBg="1"/>
      <p:bldP spid="2702" grpId="0" animBg="1"/>
      <p:bldP spid="2703" grpId="0" animBg="1"/>
      <p:bldP spid="2704" grpId="0" animBg="1"/>
      <p:bldP spid="2705" grpId="0" animBg="1"/>
      <p:bldP spid="2706" grpId="0" animBg="1"/>
      <p:bldP spid="2707" grpId="0" animBg="1"/>
      <p:bldP spid="2708" grpId="0" animBg="1"/>
      <p:bldP spid="2709" grpId="0" animBg="1"/>
      <p:bldP spid="2710" grpId="0" animBg="1"/>
      <p:bldP spid="2711" grpId="0" animBg="1"/>
      <p:bldP spid="2712" grpId="0" animBg="1"/>
      <p:bldP spid="2713" grpId="0" animBg="1"/>
      <p:bldP spid="2714" grpId="0" animBg="1"/>
      <p:bldP spid="2715" grpId="0" animBg="1"/>
      <p:bldP spid="2716" grpId="0" animBg="1"/>
      <p:bldP spid="2717" grpId="0" animBg="1"/>
      <p:bldP spid="2718" grpId="0" animBg="1"/>
      <p:bldP spid="2719" grpId="0" animBg="1"/>
      <p:bldP spid="2720" grpId="0" animBg="1"/>
      <p:bldP spid="2721" grpId="0" animBg="1"/>
      <p:bldP spid="2722" grpId="0" animBg="1"/>
      <p:bldP spid="2723" grpId="0" animBg="1"/>
      <p:bldP spid="2724" grpId="0" animBg="1"/>
      <p:bldP spid="2725" grpId="0" animBg="1"/>
      <p:bldP spid="2726" grpId="0" animBg="1"/>
      <p:bldP spid="2727" grpId="0" animBg="1"/>
      <p:bldP spid="2728" grpId="0" animBg="1"/>
      <p:bldP spid="2729" grpId="0" animBg="1"/>
      <p:bldP spid="2730" grpId="0" animBg="1"/>
      <p:bldP spid="2731" grpId="0" animBg="1"/>
      <p:bldP spid="2732" grpId="0" animBg="1"/>
      <p:bldP spid="2733" grpId="0" animBg="1"/>
      <p:bldP spid="2734" grpId="0" animBg="1"/>
      <p:bldP spid="2735" grpId="0" animBg="1"/>
      <p:bldP spid="2736" grpId="0" animBg="1"/>
      <p:bldP spid="2737" grpId="0" animBg="1"/>
      <p:bldP spid="2738" grpId="0" animBg="1"/>
      <p:bldP spid="2739" grpId="0" animBg="1"/>
      <p:bldP spid="2740" grpId="0" animBg="1"/>
      <p:bldP spid="2741" grpId="0" animBg="1"/>
      <p:bldP spid="2742" grpId="0" animBg="1"/>
      <p:bldP spid="2743" grpId="0" animBg="1"/>
      <p:bldP spid="2744" grpId="0" animBg="1"/>
      <p:bldP spid="2745" grpId="0" animBg="1"/>
      <p:bldP spid="2746" grpId="0" animBg="1"/>
      <p:bldP spid="2747" grpId="0" animBg="1"/>
      <p:bldP spid="2748" grpId="0" animBg="1"/>
      <p:bldP spid="2749" grpId="0" animBg="1"/>
      <p:bldP spid="2750" grpId="0" animBg="1"/>
      <p:bldP spid="2751" grpId="0" animBg="1"/>
      <p:bldP spid="2752" grpId="0" animBg="1"/>
      <p:bldP spid="2753" grpId="0" animBg="1"/>
      <p:bldP spid="2754" grpId="0" animBg="1"/>
      <p:bldP spid="2755" grpId="0" animBg="1"/>
      <p:bldP spid="2756" grpId="0" animBg="1"/>
      <p:bldP spid="2757" grpId="0" animBg="1"/>
      <p:bldP spid="2758" grpId="0" animBg="1"/>
      <p:bldP spid="2759" grpId="0" animBg="1"/>
      <p:bldP spid="2760" grpId="0" animBg="1"/>
      <p:bldP spid="2761" grpId="0" animBg="1"/>
      <p:bldP spid="2762" grpId="0" animBg="1"/>
      <p:bldP spid="2763" grpId="0" animBg="1"/>
      <p:bldP spid="2764" grpId="0" animBg="1"/>
      <p:bldP spid="2765" grpId="0" animBg="1"/>
      <p:bldP spid="2766" grpId="0" animBg="1"/>
      <p:bldP spid="2767" grpId="0" animBg="1"/>
      <p:bldP spid="2768" grpId="0" animBg="1"/>
      <p:bldP spid="2769" grpId="0" animBg="1"/>
      <p:bldP spid="2770" grpId="0" animBg="1"/>
      <p:bldP spid="2771" grpId="0" animBg="1"/>
      <p:bldP spid="2772" grpId="0" animBg="1"/>
      <p:bldP spid="2773" grpId="0" animBg="1"/>
      <p:bldP spid="2774" grpId="0" animBg="1"/>
      <p:bldP spid="2775" grpId="0" animBg="1"/>
      <p:bldP spid="2776" grpId="0" animBg="1"/>
      <p:bldP spid="2777" grpId="0" animBg="1"/>
      <p:bldP spid="2778" grpId="0" animBg="1"/>
      <p:bldP spid="2779" grpId="0" animBg="1"/>
      <p:bldP spid="2780" grpId="0" animBg="1"/>
      <p:bldP spid="2781" grpId="0" animBg="1"/>
      <p:bldP spid="2782" grpId="0" animBg="1"/>
      <p:bldP spid="2783" grpId="0" animBg="1"/>
      <p:bldP spid="2784" grpId="0" animBg="1"/>
      <p:bldP spid="2785" grpId="0" animBg="1"/>
      <p:bldP spid="2786" grpId="0" animBg="1"/>
      <p:bldP spid="2787" grpId="0" animBg="1"/>
      <p:bldP spid="2788" grpId="0" animBg="1"/>
      <p:bldP spid="2789" grpId="0" animBg="1"/>
      <p:bldP spid="2790" grpId="0" animBg="1"/>
      <p:bldP spid="2791" grpId="0" animBg="1"/>
      <p:bldP spid="2792" grpId="0" animBg="1"/>
      <p:bldP spid="2793" grpId="0" animBg="1"/>
      <p:bldP spid="2794" grpId="0" animBg="1"/>
      <p:bldP spid="2795" grpId="0" animBg="1"/>
      <p:bldP spid="2796" grpId="0" animBg="1"/>
      <p:bldP spid="2797" grpId="0" animBg="1"/>
      <p:bldP spid="2798" grpId="0" animBg="1"/>
      <p:bldP spid="2799" grpId="0" animBg="1"/>
      <p:bldP spid="2800" grpId="0" animBg="1"/>
      <p:bldP spid="2801" grpId="0" animBg="1"/>
      <p:bldP spid="2802" grpId="0" animBg="1"/>
      <p:bldP spid="2803" grpId="0" animBg="1"/>
      <p:bldP spid="2804" grpId="0" animBg="1"/>
      <p:bldP spid="2805" grpId="0" animBg="1"/>
      <p:bldP spid="2806" grpId="0" animBg="1"/>
      <p:bldP spid="2807" grpId="0" animBg="1"/>
      <p:bldP spid="2808" grpId="0" animBg="1"/>
      <p:bldP spid="2809" grpId="0" animBg="1"/>
      <p:bldP spid="2810" grpId="0" animBg="1"/>
      <p:bldP spid="2811" grpId="0" animBg="1"/>
      <p:bldP spid="2812" grpId="0" animBg="1"/>
      <p:bldP spid="2813" grpId="0" animBg="1"/>
      <p:bldP spid="2814" grpId="0" animBg="1"/>
      <p:bldP spid="2815" grpId="0" animBg="1"/>
      <p:bldP spid="2816" grpId="0" animBg="1"/>
      <p:bldP spid="2817" grpId="0" animBg="1"/>
      <p:bldP spid="2818" grpId="0" animBg="1"/>
      <p:bldP spid="2819" grpId="0" animBg="1"/>
      <p:bldP spid="2820" grpId="0" animBg="1"/>
      <p:bldP spid="2821" grpId="0" animBg="1"/>
      <p:bldP spid="2822" grpId="0" animBg="1"/>
      <p:bldP spid="2823" grpId="0" animBg="1"/>
      <p:bldP spid="2824" grpId="0" animBg="1"/>
      <p:bldP spid="2825" grpId="0" animBg="1"/>
      <p:bldP spid="2826" grpId="0" animBg="1"/>
      <p:bldP spid="2827" grpId="0" animBg="1"/>
      <p:bldP spid="2828" grpId="0" animBg="1"/>
      <p:bldP spid="2829" grpId="0" animBg="1"/>
      <p:bldP spid="2830" grpId="0" animBg="1"/>
      <p:bldP spid="2831" grpId="0" animBg="1"/>
      <p:bldP spid="2832" grpId="0" animBg="1"/>
      <p:bldP spid="2833" grpId="0" animBg="1"/>
      <p:bldP spid="2834" grpId="0" animBg="1"/>
      <p:bldP spid="2835" grpId="0" animBg="1"/>
      <p:bldP spid="2836" grpId="0" animBg="1"/>
      <p:bldP spid="2837" grpId="0" animBg="1"/>
      <p:bldP spid="2838" grpId="0" animBg="1"/>
      <p:bldP spid="2839" grpId="0" animBg="1"/>
      <p:bldP spid="2840" grpId="0" animBg="1"/>
      <p:bldP spid="2841" grpId="0" animBg="1"/>
      <p:bldP spid="2842" grpId="0" animBg="1"/>
      <p:bldP spid="2843" grpId="0" animBg="1"/>
      <p:bldP spid="2844" grpId="0" animBg="1"/>
      <p:bldP spid="2845" grpId="0" animBg="1"/>
      <p:bldP spid="2846" grpId="0" animBg="1"/>
      <p:bldP spid="2847" grpId="0" animBg="1"/>
      <p:bldP spid="2848" grpId="0" animBg="1"/>
      <p:bldP spid="2849" grpId="0" animBg="1"/>
      <p:bldP spid="2850" grpId="0" animBg="1"/>
      <p:bldP spid="2851" grpId="0" animBg="1"/>
      <p:bldP spid="2852" grpId="0" animBg="1"/>
      <p:bldP spid="2853" grpId="0" animBg="1"/>
      <p:bldP spid="2854" grpId="0" animBg="1"/>
      <p:bldP spid="2855" grpId="0" animBg="1"/>
      <p:bldP spid="2856" grpId="0" animBg="1"/>
      <p:bldP spid="2857" grpId="0" animBg="1"/>
      <p:bldP spid="2858" grpId="0" animBg="1"/>
      <p:bldP spid="2859" grpId="0" animBg="1"/>
      <p:bldP spid="2860" grpId="0" animBg="1"/>
      <p:bldP spid="2861" grpId="0" animBg="1"/>
      <p:bldP spid="2862" grpId="0" animBg="1"/>
      <p:bldP spid="2863" grpId="0" animBg="1"/>
      <p:bldP spid="2864" grpId="0" animBg="1"/>
      <p:bldP spid="2865" grpId="0" animBg="1"/>
      <p:bldP spid="2866" grpId="0" animBg="1"/>
      <p:bldP spid="2867" grpId="0" animBg="1"/>
      <p:bldP spid="2868" grpId="0" animBg="1"/>
      <p:bldP spid="2869" grpId="0" animBg="1"/>
      <p:bldP spid="2870" grpId="0" animBg="1"/>
      <p:bldP spid="2871" grpId="0" animBg="1"/>
      <p:bldP spid="2872" grpId="0" animBg="1"/>
      <p:bldP spid="2873" grpId="0" animBg="1"/>
      <p:bldP spid="2874" grpId="0" animBg="1"/>
      <p:bldP spid="2875" grpId="0" animBg="1"/>
      <p:bldP spid="2876" grpId="0" animBg="1"/>
      <p:bldP spid="2877" grpId="0" animBg="1"/>
      <p:bldP spid="2878" grpId="0" animBg="1"/>
      <p:bldP spid="2879" grpId="0" animBg="1"/>
      <p:bldP spid="2880" grpId="0" animBg="1"/>
      <p:bldP spid="2881" grpId="0" animBg="1"/>
      <p:bldP spid="288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43"/>
          <p:cNvSpPr txBox="1">
            <a:spLocks noGrp="1"/>
          </p:cNvSpPr>
          <p:nvPr>
            <p:ph type="title"/>
          </p:nvPr>
        </p:nvSpPr>
        <p:spPr>
          <a:xfrm>
            <a:off x="311700" y="445025"/>
            <a:ext cx="8520600" cy="5727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highlight>
                  <a:schemeClr val="lt1"/>
                </a:highlight>
              </a:rPr>
              <a:t>Theory</a:t>
            </a:r>
            <a:endParaRPr>
              <a:highlight>
                <a:schemeClr val="lt1"/>
              </a:highlight>
            </a:endParaRPr>
          </a:p>
        </p:txBody>
      </p:sp>
      <p:sp>
        <p:nvSpPr>
          <p:cNvPr id="533" name="Google Shape;533;p43"/>
          <p:cNvSpPr txBox="1"/>
          <p:nvPr/>
        </p:nvSpPr>
        <p:spPr>
          <a:xfrm>
            <a:off x="217900" y="1205000"/>
            <a:ext cx="2389500" cy="2970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600" b="1" dirty="0">
                <a:highlight>
                  <a:srgbClr val="FFFF00"/>
                </a:highlight>
                <a:latin typeface="Open Sans"/>
                <a:ea typeface="Open Sans"/>
                <a:cs typeface="Open Sans"/>
                <a:sym typeface="Open Sans"/>
              </a:rPr>
              <a:t>What is Correlation?</a:t>
            </a:r>
            <a:endParaRPr sz="1600" b="1" dirty="0">
              <a:highlight>
                <a:srgbClr val="FFFF00"/>
              </a:highlight>
              <a:latin typeface="Open Sans"/>
              <a:ea typeface="Open Sans"/>
              <a:cs typeface="Open Sans"/>
              <a:sym typeface="Open Sans"/>
            </a:endParaRPr>
          </a:p>
          <a:p>
            <a:pPr marL="0" lvl="0" indent="0" algn="just" rtl="0">
              <a:spcBef>
                <a:spcPts val="0"/>
              </a:spcBef>
              <a:spcAft>
                <a:spcPts val="0"/>
              </a:spcAft>
              <a:buNone/>
            </a:pPr>
            <a:endParaRPr sz="1500" dirty="0">
              <a:latin typeface="Open Sans"/>
              <a:ea typeface="Open Sans"/>
              <a:cs typeface="Open Sans"/>
              <a:sym typeface="Open Sans"/>
            </a:endParaRPr>
          </a:p>
          <a:p>
            <a:pPr marL="0" lvl="0" indent="0" algn="just" rtl="0">
              <a:spcBef>
                <a:spcPts val="0"/>
              </a:spcBef>
              <a:spcAft>
                <a:spcPts val="0"/>
              </a:spcAft>
              <a:buNone/>
            </a:pPr>
            <a:r>
              <a:rPr lang="en" sz="1500" dirty="0">
                <a:latin typeface="Times New Roman"/>
                <a:ea typeface="Times New Roman"/>
                <a:cs typeface="Times New Roman"/>
                <a:sym typeface="Times New Roman"/>
              </a:rPr>
              <a:t>Correlation is a statistical measure that tells us about the association between the two variables. It describes how one variable behaves if there is some change in the other variable.</a:t>
            </a:r>
            <a:endParaRPr sz="1500" dirty="0">
              <a:latin typeface="Times New Roman"/>
              <a:ea typeface="Times New Roman"/>
              <a:cs typeface="Times New Roman"/>
              <a:sym typeface="Times New Roman"/>
            </a:endParaRPr>
          </a:p>
          <a:p>
            <a:pPr marL="0" lvl="0" indent="0" algn="just" rtl="0">
              <a:spcBef>
                <a:spcPts val="0"/>
              </a:spcBef>
              <a:spcAft>
                <a:spcPts val="0"/>
              </a:spcAft>
              <a:buNone/>
            </a:pPr>
            <a:endParaRPr sz="1500" dirty="0">
              <a:latin typeface="Open Sans"/>
              <a:ea typeface="Open Sans"/>
              <a:cs typeface="Open Sans"/>
              <a:sym typeface="Open Sans"/>
            </a:endParaRPr>
          </a:p>
          <a:p>
            <a:pPr marL="0" lvl="0" indent="0" algn="just" rtl="0">
              <a:spcBef>
                <a:spcPts val="0"/>
              </a:spcBef>
              <a:spcAft>
                <a:spcPts val="0"/>
              </a:spcAft>
              <a:buNone/>
            </a:pPr>
            <a:endParaRPr sz="1500" dirty="0">
              <a:solidFill>
                <a:srgbClr val="202122"/>
              </a:solidFill>
              <a:highlight>
                <a:srgbClr val="FFFFFF"/>
              </a:highlight>
              <a:latin typeface="Open Sans"/>
              <a:ea typeface="Open Sans"/>
              <a:cs typeface="Open Sans"/>
              <a:sym typeface="Open Sans"/>
            </a:endParaRPr>
          </a:p>
          <a:p>
            <a:pPr marL="0" lvl="0" indent="0" algn="just" rtl="0">
              <a:spcBef>
                <a:spcPts val="0"/>
              </a:spcBef>
              <a:spcAft>
                <a:spcPts val="0"/>
              </a:spcAft>
              <a:buNone/>
            </a:pPr>
            <a:endParaRPr sz="1500" dirty="0">
              <a:latin typeface="Open Sans"/>
              <a:ea typeface="Open Sans"/>
              <a:cs typeface="Open Sans"/>
              <a:sym typeface="Open Sans"/>
            </a:endParaRPr>
          </a:p>
        </p:txBody>
      </p:sp>
      <p:sp>
        <p:nvSpPr>
          <p:cNvPr id="534" name="Google Shape;534;p43"/>
          <p:cNvSpPr txBox="1"/>
          <p:nvPr/>
        </p:nvSpPr>
        <p:spPr>
          <a:xfrm>
            <a:off x="5592650" y="1253275"/>
            <a:ext cx="3239700" cy="3201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600" b="1" dirty="0">
                <a:solidFill>
                  <a:srgbClr val="202122"/>
                </a:solidFill>
                <a:highlight>
                  <a:srgbClr val="FFFF00"/>
                </a:highlight>
                <a:latin typeface="Open Sans"/>
                <a:ea typeface="Open Sans"/>
                <a:cs typeface="Open Sans"/>
                <a:sym typeface="Open Sans"/>
              </a:rPr>
              <a:t>What is Pearson’s Correlation Coefficient?</a:t>
            </a:r>
            <a:endParaRPr sz="1600" b="1" dirty="0">
              <a:solidFill>
                <a:srgbClr val="202122"/>
              </a:solidFill>
              <a:highlight>
                <a:srgbClr val="FFFF00"/>
              </a:highlight>
              <a:latin typeface="Open Sans"/>
              <a:ea typeface="Open Sans"/>
              <a:cs typeface="Open Sans"/>
              <a:sym typeface="Open Sans"/>
            </a:endParaRPr>
          </a:p>
          <a:p>
            <a:pPr marL="0" lvl="0" indent="0" algn="just" rtl="0">
              <a:spcBef>
                <a:spcPts val="0"/>
              </a:spcBef>
              <a:spcAft>
                <a:spcPts val="0"/>
              </a:spcAft>
              <a:buNone/>
            </a:pPr>
            <a:endParaRPr sz="1500" dirty="0">
              <a:solidFill>
                <a:srgbClr val="202122"/>
              </a:solidFill>
              <a:highlight>
                <a:schemeClr val="lt1"/>
              </a:highlight>
              <a:latin typeface="Open Sans"/>
              <a:ea typeface="Open Sans"/>
              <a:cs typeface="Open Sans"/>
              <a:sym typeface="Open Sans"/>
            </a:endParaRPr>
          </a:p>
          <a:p>
            <a:pPr marL="0" lvl="0" indent="0" algn="just" rtl="0">
              <a:spcBef>
                <a:spcPts val="0"/>
              </a:spcBef>
              <a:spcAft>
                <a:spcPts val="0"/>
              </a:spcAft>
              <a:buNone/>
            </a:pPr>
            <a:r>
              <a:rPr lang="en" sz="1500" dirty="0">
                <a:solidFill>
                  <a:srgbClr val="202122"/>
                </a:solidFill>
                <a:highlight>
                  <a:schemeClr val="lt1"/>
                </a:highlight>
                <a:latin typeface="Times New Roman"/>
                <a:ea typeface="Times New Roman"/>
                <a:cs typeface="Times New Roman"/>
                <a:sym typeface="Times New Roman"/>
              </a:rPr>
              <a:t>In statistics, the Pearson correlation coefficient is a measure of linear correlation between two sets of data. It is the ratio between the covariance of two variables and the product of their standard deviations; thus it is essentially a normalised measurement of the covariance, such that the result always has a value between −1 and 1. </a:t>
            </a:r>
            <a:endParaRPr sz="1500" dirty="0">
              <a:solidFill>
                <a:srgbClr val="202122"/>
              </a:solidFill>
              <a:highlight>
                <a:schemeClr val="lt1"/>
              </a:highlight>
              <a:latin typeface="Times New Roman"/>
              <a:ea typeface="Times New Roman"/>
              <a:cs typeface="Times New Roman"/>
              <a:sym typeface="Times New Roman"/>
            </a:endParaRPr>
          </a:p>
          <a:p>
            <a:pPr marL="0" lvl="0" indent="0" algn="l" rtl="0">
              <a:spcBef>
                <a:spcPts val="0"/>
              </a:spcBef>
              <a:spcAft>
                <a:spcPts val="0"/>
              </a:spcAft>
              <a:buNone/>
            </a:pPr>
            <a:endParaRPr dirty="0">
              <a:latin typeface="Open Sans"/>
              <a:ea typeface="Open Sans"/>
              <a:cs typeface="Open Sans"/>
              <a:sym typeface="Open Sans"/>
            </a:endParaRPr>
          </a:p>
        </p:txBody>
      </p:sp>
      <p:grpSp>
        <p:nvGrpSpPr>
          <p:cNvPr id="535" name="Google Shape;535;p43"/>
          <p:cNvGrpSpPr/>
          <p:nvPr/>
        </p:nvGrpSpPr>
        <p:grpSpPr>
          <a:xfrm>
            <a:off x="3057217" y="1365101"/>
            <a:ext cx="2158747" cy="3589853"/>
            <a:chOff x="3638600" y="1289076"/>
            <a:chExt cx="1875215" cy="3119984"/>
          </a:xfrm>
        </p:grpSpPr>
        <p:sp>
          <p:nvSpPr>
            <p:cNvPr id="536" name="Google Shape;536;p43"/>
            <p:cNvSpPr/>
            <p:nvPr/>
          </p:nvSpPr>
          <p:spPr>
            <a:xfrm>
              <a:off x="4289681" y="1795819"/>
              <a:ext cx="264787" cy="434291"/>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4776612" y="1511750"/>
              <a:ext cx="191214" cy="22835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3999385" y="1289076"/>
              <a:ext cx="418699" cy="353031"/>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rgbClr val="361A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3638600" y="2546730"/>
              <a:ext cx="1019572" cy="186233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4133272" y="2318316"/>
              <a:ext cx="358499" cy="72852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3723761" y="1713744"/>
              <a:ext cx="781908" cy="1010855"/>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4199106" y="1723814"/>
              <a:ext cx="699078" cy="554639"/>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4072149" y="1798905"/>
              <a:ext cx="356874" cy="927538"/>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4068143" y="1438175"/>
              <a:ext cx="256395" cy="39363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4160396" y="1653379"/>
              <a:ext cx="94470" cy="57169"/>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4768058" y="1673464"/>
              <a:ext cx="147146" cy="92196"/>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4024127" y="1765609"/>
              <a:ext cx="793493" cy="8105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4812993" y="2449442"/>
              <a:ext cx="288769" cy="165444"/>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4782026" y="2443757"/>
              <a:ext cx="65831" cy="143248"/>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4008643" y="2224656"/>
              <a:ext cx="98368" cy="433587"/>
            </a:xfrm>
            <a:custGeom>
              <a:avLst/>
              <a:gdLst/>
              <a:ahLst/>
              <a:cxnLst/>
              <a:rect l="l" t="t" r="r" b="b"/>
              <a:pathLst>
                <a:path w="1817" h="8009" extrusionOk="0">
                  <a:moveTo>
                    <a:pt x="1" y="1"/>
                  </a:moveTo>
                  <a:lnTo>
                    <a:pt x="1288" y="8008"/>
                  </a:lnTo>
                  <a:lnTo>
                    <a:pt x="1817" y="184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4393412" y="1842270"/>
              <a:ext cx="157161" cy="427361"/>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4521750" y="1569950"/>
              <a:ext cx="946247" cy="940662"/>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4592223" y="1620349"/>
              <a:ext cx="921592" cy="921571"/>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4742112" y="1770127"/>
              <a:ext cx="623013" cy="622999"/>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4948947" y="1818235"/>
              <a:ext cx="222653" cy="505621"/>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32"/>
                                        </p:tgtEl>
                                        <p:attrNameLst>
                                          <p:attrName>style.visibility</p:attrName>
                                        </p:attrNameLst>
                                      </p:cBhvr>
                                      <p:to>
                                        <p:strVal val="visible"/>
                                      </p:to>
                                    </p:set>
                                    <p:animEffect transition="in" filter="fade">
                                      <p:cBhvr>
                                        <p:cTn id="7" dur="1000"/>
                                        <p:tgtEl>
                                          <p:spTgt spid="532"/>
                                        </p:tgtEl>
                                      </p:cBhvr>
                                    </p:animEffect>
                                    <p:anim calcmode="lin" valueType="num">
                                      <p:cBhvr>
                                        <p:cTn id="8" dur="1000" fill="hold"/>
                                        <p:tgtEl>
                                          <p:spTgt spid="532"/>
                                        </p:tgtEl>
                                        <p:attrNameLst>
                                          <p:attrName>ppt_x</p:attrName>
                                        </p:attrNameLst>
                                      </p:cBhvr>
                                      <p:tavLst>
                                        <p:tav tm="0">
                                          <p:val>
                                            <p:strVal val="#ppt_x"/>
                                          </p:val>
                                        </p:tav>
                                        <p:tav tm="100000">
                                          <p:val>
                                            <p:strVal val="#ppt_x"/>
                                          </p:val>
                                        </p:tav>
                                      </p:tavLst>
                                    </p:anim>
                                    <p:anim calcmode="lin" valueType="num">
                                      <p:cBhvr>
                                        <p:cTn id="9" dur="1000" fill="hold"/>
                                        <p:tgtEl>
                                          <p:spTgt spid="53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35"/>
                                        </p:tgtEl>
                                        <p:attrNameLst>
                                          <p:attrName>style.visibility</p:attrName>
                                        </p:attrNameLst>
                                      </p:cBhvr>
                                      <p:to>
                                        <p:strVal val="visible"/>
                                      </p:to>
                                    </p:set>
                                    <p:animEffect transition="in" filter="fade">
                                      <p:cBhvr>
                                        <p:cTn id="12" dur="1000"/>
                                        <p:tgtEl>
                                          <p:spTgt spid="535"/>
                                        </p:tgtEl>
                                      </p:cBhvr>
                                    </p:animEffect>
                                    <p:anim calcmode="lin" valueType="num">
                                      <p:cBhvr>
                                        <p:cTn id="13" dur="1000" fill="hold"/>
                                        <p:tgtEl>
                                          <p:spTgt spid="535"/>
                                        </p:tgtEl>
                                        <p:attrNameLst>
                                          <p:attrName>ppt_x</p:attrName>
                                        </p:attrNameLst>
                                      </p:cBhvr>
                                      <p:tavLst>
                                        <p:tav tm="0">
                                          <p:val>
                                            <p:strVal val="#ppt_x"/>
                                          </p:val>
                                        </p:tav>
                                        <p:tav tm="100000">
                                          <p:val>
                                            <p:strVal val="#ppt_x"/>
                                          </p:val>
                                        </p:tav>
                                      </p:tavLst>
                                    </p:anim>
                                    <p:anim calcmode="lin" valueType="num">
                                      <p:cBhvr>
                                        <p:cTn id="14" dur="1000" fill="hold"/>
                                        <p:tgtEl>
                                          <p:spTgt spid="53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33"/>
                                        </p:tgtEl>
                                        <p:attrNameLst>
                                          <p:attrName>style.visibility</p:attrName>
                                        </p:attrNameLst>
                                      </p:cBhvr>
                                      <p:to>
                                        <p:strVal val="visible"/>
                                      </p:to>
                                    </p:set>
                                    <p:animEffect transition="in" filter="fade">
                                      <p:cBhvr>
                                        <p:cTn id="17" dur="1000"/>
                                        <p:tgtEl>
                                          <p:spTgt spid="533"/>
                                        </p:tgtEl>
                                      </p:cBhvr>
                                    </p:animEffect>
                                    <p:anim calcmode="lin" valueType="num">
                                      <p:cBhvr>
                                        <p:cTn id="18" dur="1000" fill="hold"/>
                                        <p:tgtEl>
                                          <p:spTgt spid="533"/>
                                        </p:tgtEl>
                                        <p:attrNameLst>
                                          <p:attrName>ppt_x</p:attrName>
                                        </p:attrNameLst>
                                      </p:cBhvr>
                                      <p:tavLst>
                                        <p:tav tm="0">
                                          <p:val>
                                            <p:strVal val="#ppt_x"/>
                                          </p:val>
                                        </p:tav>
                                        <p:tav tm="100000">
                                          <p:val>
                                            <p:strVal val="#ppt_x"/>
                                          </p:val>
                                        </p:tav>
                                      </p:tavLst>
                                    </p:anim>
                                    <p:anim calcmode="lin" valueType="num">
                                      <p:cBhvr>
                                        <p:cTn id="19" dur="1000" fill="hold"/>
                                        <p:tgtEl>
                                          <p:spTgt spid="53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534"/>
                                        </p:tgtEl>
                                        <p:attrNameLst>
                                          <p:attrName>style.visibility</p:attrName>
                                        </p:attrNameLst>
                                      </p:cBhvr>
                                      <p:to>
                                        <p:strVal val="visible"/>
                                      </p:to>
                                    </p:set>
                                    <p:animEffect transition="in" filter="fade">
                                      <p:cBhvr>
                                        <p:cTn id="24" dur="1000"/>
                                        <p:tgtEl>
                                          <p:spTgt spid="534"/>
                                        </p:tgtEl>
                                      </p:cBhvr>
                                    </p:animEffect>
                                    <p:anim calcmode="lin" valueType="num">
                                      <p:cBhvr>
                                        <p:cTn id="25" dur="1000" fill="hold"/>
                                        <p:tgtEl>
                                          <p:spTgt spid="534"/>
                                        </p:tgtEl>
                                        <p:attrNameLst>
                                          <p:attrName>ppt_x</p:attrName>
                                        </p:attrNameLst>
                                      </p:cBhvr>
                                      <p:tavLst>
                                        <p:tav tm="0">
                                          <p:val>
                                            <p:strVal val="#ppt_x"/>
                                          </p:val>
                                        </p:tav>
                                        <p:tav tm="100000">
                                          <p:val>
                                            <p:strVal val="#ppt_x"/>
                                          </p:val>
                                        </p:tav>
                                      </p:tavLst>
                                    </p:anim>
                                    <p:anim calcmode="lin" valueType="num">
                                      <p:cBhvr>
                                        <p:cTn id="26" dur="1000" fill="hold"/>
                                        <p:tgtEl>
                                          <p:spTgt spid="5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P spid="533" grpId="0"/>
      <p:bldP spid="5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5"/>
          <p:cNvSpPr txBox="1">
            <a:spLocks noGrp="1"/>
          </p:cNvSpPr>
          <p:nvPr>
            <p:ph type="title"/>
          </p:nvPr>
        </p:nvSpPr>
        <p:spPr>
          <a:xfrm>
            <a:off x="2424575" y="628600"/>
            <a:ext cx="6262500" cy="106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200" dirty="0">
                <a:solidFill>
                  <a:srgbClr val="0B5394"/>
                </a:solidFill>
                <a:latin typeface="Times New Roman"/>
                <a:ea typeface="Times New Roman"/>
                <a:cs typeface="Times New Roman"/>
                <a:sym typeface="Times New Roman"/>
              </a:rPr>
              <a:t>What is Linear Regression?</a:t>
            </a:r>
            <a:endParaRPr sz="3200" dirty="0">
              <a:solidFill>
                <a:srgbClr val="0B5394"/>
              </a:solidFill>
              <a:latin typeface="Times New Roman"/>
              <a:ea typeface="Times New Roman"/>
              <a:cs typeface="Times New Roman"/>
              <a:sym typeface="Times New Roman"/>
            </a:endParaRPr>
          </a:p>
          <a:p>
            <a:pPr marL="0" lvl="0" indent="0" algn="ctr" rtl="0">
              <a:spcBef>
                <a:spcPts val="0"/>
              </a:spcBef>
              <a:spcAft>
                <a:spcPts val="0"/>
              </a:spcAft>
              <a:buNone/>
            </a:pPr>
            <a:endParaRPr sz="3200" dirty="0">
              <a:solidFill>
                <a:srgbClr val="000000"/>
              </a:solidFill>
              <a:latin typeface="Times New Roman"/>
              <a:ea typeface="Times New Roman"/>
              <a:cs typeface="Times New Roman"/>
              <a:sym typeface="Times New Roman"/>
            </a:endParaRPr>
          </a:p>
        </p:txBody>
      </p:sp>
      <p:sp>
        <p:nvSpPr>
          <p:cNvPr id="643" name="Google Shape;643;p45"/>
          <p:cNvSpPr txBox="1">
            <a:spLocks noGrp="1"/>
          </p:cNvSpPr>
          <p:nvPr>
            <p:ph type="title" idx="2"/>
          </p:nvPr>
        </p:nvSpPr>
        <p:spPr>
          <a:xfrm>
            <a:off x="3559700" y="1603650"/>
            <a:ext cx="2498100" cy="19362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1800"/>
              </a:spcAft>
              <a:buNone/>
            </a:pPr>
            <a:r>
              <a:rPr lang="en" sz="1200" b="0">
                <a:solidFill>
                  <a:schemeClr val="dk1"/>
                </a:solidFill>
                <a:latin typeface="Times New Roman"/>
                <a:ea typeface="Times New Roman"/>
                <a:cs typeface="Times New Roman"/>
                <a:sym typeface="Times New Roman"/>
              </a:rPr>
              <a:t>Simple linear regression is a model that assesses the relationship between a dependent variable and an independent variable. The simple linear model is expressed using the following equation:</a:t>
            </a:r>
            <a:endParaRPr>
              <a:solidFill>
                <a:schemeClr val="dk1"/>
              </a:solidFill>
              <a:latin typeface="Times New Roman"/>
              <a:ea typeface="Times New Roman"/>
              <a:cs typeface="Times New Roman"/>
              <a:sym typeface="Times New Roman"/>
            </a:endParaRPr>
          </a:p>
        </p:txBody>
      </p:sp>
      <p:sp>
        <p:nvSpPr>
          <p:cNvPr id="645" name="Google Shape;645;p45"/>
          <p:cNvSpPr txBox="1">
            <a:spLocks noGrp="1"/>
          </p:cNvSpPr>
          <p:nvPr>
            <p:ph type="title" idx="3"/>
          </p:nvPr>
        </p:nvSpPr>
        <p:spPr>
          <a:xfrm>
            <a:off x="6182625" y="2202025"/>
            <a:ext cx="2259000" cy="442800"/>
          </a:xfrm>
          <a:prstGeom prst="rect">
            <a:avLst/>
          </a:prstGeom>
        </p:spPr>
        <p:txBody>
          <a:bodyPr spcFirstLastPara="1" wrap="square" lIns="91425" tIns="91425" rIns="91425" bIns="91425" anchor="t" anchorCtr="0">
            <a:noAutofit/>
          </a:bodyPr>
          <a:lstStyle/>
          <a:p>
            <a:pPr marL="0" lvl="0" indent="0" algn="ctr" rtl="0">
              <a:lnSpc>
                <a:spcPct val="125000"/>
              </a:lnSpc>
              <a:spcBef>
                <a:spcPts val="1100"/>
              </a:spcBef>
              <a:spcAft>
                <a:spcPts val="200"/>
              </a:spcAft>
              <a:buNone/>
            </a:pPr>
            <a:r>
              <a:rPr lang="en" sz="1800" dirty="0">
                <a:solidFill>
                  <a:srgbClr val="132E57"/>
                </a:solidFill>
                <a:latin typeface="Open Sans"/>
                <a:ea typeface="Open Sans"/>
                <a:cs typeface="Open Sans"/>
                <a:sym typeface="Open Sans"/>
              </a:rPr>
              <a:t>Y = a + bX + c</a:t>
            </a:r>
            <a:endParaRPr sz="2200" dirty="0"/>
          </a:p>
        </p:txBody>
      </p:sp>
      <p:sp>
        <p:nvSpPr>
          <p:cNvPr id="646" name="Google Shape;646;p45"/>
          <p:cNvSpPr txBox="1">
            <a:spLocks noGrp="1"/>
          </p:cNvSpPr>
          <p:nvPr>
            <p:ph type="subTitle" idx="4"/>
          </p:nvPr>
        </p:nvSpPr>
        <p:spPr>
          <a:xfrm>
            <a:off x="6428075" y="2644814"/>
            <a:ext cx="2259000" cy="2043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1C4587"/>
                </a:solidFill>
                <a:latin typeface="Times New Roman"/>
                <a:ea typeface="Times New Roman"/>
                <a:cs typeface="Times New Roman"/>
                <a:sym typeface="Times New Roman"/>
              </a:rPr>
              <a:t>Where:</a:t>
            </a:r>
            <a:endParaRPr sz="1200" dirty="0">
              <a:solidFill>
                <a:srgbClr val="1C4587"/>
              </a:solidFill>
              <a:latin typeface="Times New Roman"/>
              <a:ea typeface="Times New Roman"/>
              <a:cs typeface="Times New Roman"/>
              <a:sym typeface="Times New Roman"/>
            </a:endParaRPr>
          </a:p>
          <a:p>
            <a:pPr marL="457200" lvl="0" indent="-304800" algn="l" rtl="0">
              <a:lnSpc>
                <a:spcPct val="115000"/>
              </a:lnSpc>
              <a:spcBef>
                <a:spcPts val="1800"/>
              </a:spcBef>
              <a:spcAft>
                <a:spcPts val="0"/>
              </a:spcAft>
              <a:buClr>
                <a:srgbClr val="1C4587"/>
              </a:buClr>
              <a:buSzPts val="1200"/>
              <a:buChar char="●"/>
            </a:pPr>
            <a:r>
              <a:rPr lang="en" sz="1200" b="1" dirty="0">
                <a:solidFill>
                  <a:srgbClr val="1C4587"/>
                </a:solidFill>
                <a:latin typeface="Times New Roman"/>
                <a:ea typeface="Times New Roman"/>
                <a:cs typeface="Times New Roman"/>
                <a:sym typeface="Times New Roman"/>
              </a:rPr>
              <a:t>Y</a:t>
            </a:r>
            <a:r>
              <a:rPr lang="en" sz="1200" dirty="0">
                <a:solidFill>
                  <a:srgbClr val="1C4587"/>
                </a:solidFill>
                <a:latin typeface="Times New Roman"/>
                <a:ea typeface="Times New Roman"/>
                <a:cs typeface="Times New Roman"/>
                <a:sym typeface="Times New Roman"/>
              </a:rPr>
              <a:t> – Dependent variable</a:t>
            </a:r>
            <a:endParaRPr sz="1200" dirty="0">
              <a:solidFill>
                <a:srgbClr val="1C4587"/>
              </a:solidFill>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1C4587"/>
              </a:buClr>
              <a:buSzPts val="1200"/>
              <a:buChar char="●"/>
            </a:pPr>
            <a:r>
              <a:rPr lang="en" sz="1200" b="1" dirty="0">
                <a:solidFill>
                  <a:srgbClr val="1C4587"/>
                </a:solidFill>
                <a:latin typeface="Times New Roman"/>
                <a:ea typeface="Times New Roman"/>
                <a:cs typeface="Times New Roman"/>
                <a:sym typeface="Times New Roman"/>
              </a:rPr>
              <a:t>X</a:t>
            </a:r>
            <a:r>
              <a:rPr lang="en" sz="1200" dirty="0">
                <a:solidFill>
                  <a:srgbClr val="1C4587"/>
                </a:solidFill>
                <a:latin typeface="Times New Roman"/>
                <a:ea typeface="Times New Roman"/>
                <a:cs typeface="Times New Roman"/>
                <a:sym typeface="Times New Roman"/>
              </a:rPr>
              <a:t> – Independent (explanatory) variable</a:t>
            </a:r>
            <a:endParaRPr sz="1200" dirty="0">
              <a:solidFill>
                <a:srgbClr val="1C4587"/>
              </a:solidFill>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1C4587"/>
              </a:buClr>
              <a:buSzPts val="1200"/>
              <a:buChar char="●"/>
            </a:pPr>
            <a:r>
              <a:rPr lang="en" sz="1200" b="1" dirty="0">
                <a:solidFill>
                  <a:srgbClr val="1C4587"/>
                </a:solidFill>
                <a:latin typeface="Times New Roman"/>
                <a:ea typeface="Times New Roman"/>
                <a:cs typeface="Times New Roman"/>
                <a:sym typeface="Times New Roman"/>
              </a:rPr>
              <a:t>a</a:t>
            </a:r>
            <a:r>
              <a:rPr lang="en" sz="1200" dirty="0">
                <a:solidFill>
                  <a:srgbClr val="1C4587"/>
                </a:solidFill>
                <a:latin typeface="Times New Roman"/>
                <a:ea typeface="Times New Roman"/>
                <a:cs typeface="Times New Roman"/>
                <a:sym typeface="Times New Roman"/>
              </a:rPr>
              <a:t> – Intercept</a:t>
            </a:r>
            <a:endParaRPr sz="1200" dirty="0">
              <a:solidFill>
                <a:srgbClr val="1C4587"/>
              </a:solidFill>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1C4587"/>
              </a:buClr>
              <a:buSzPts val="1200"/>
              <a:buChar char="●"/>
            </a:pPr>
            <a:r>
              <a:rPr lang="en" sz="1200" b="1" dirty="0">
                <a:solidFill>
                  <a:srgbClr val="1C4587"/>
                </a:solidFill>
                <a:latin typeface="Times New Roman"/>
                <a:ea typeface="Times New Roman"/>
                <a:cs typeface="Times New Roman"/>
                <a:sym typeface="Times New Roman"/>
              </a:rPr>
              <a:t>b</a:t>
            </a:r>
            <a:r>
              <a:rPr lang="en" sz="1200" dirty="0">
                <a:solidFill>
                  <a:srgbClr val="1C4587"/>
                </a:solidFill>
                <a:latin typeface="Times New Roman"/>
                <a:ea typeface="Times New Roman"/>
                <a:cs typeface="Times New Roman"/>
                <a:sym typeface="Times New Roman"/>
              </a:rPr>
              <a:t> – Slope</a:t>
            </a:r>
            <a:endParaRPr sz="1200" dirty="0">
              <a:solidFill>
                <a:srgbClr val="1C4587"/>
              </a:solidFill>
              <a:latin typeface="Times New Roman"/>
              <a:ea typeface="Times New Roman"/>
              <a:cs typeface="Times New Roman"/>
              <a:sym typeface="Times New Roman"/>
            </a:endParaRPr>
          </a:p>
          <a:p>
            <a:pPr marL="457200" lvl="0" indent="-304800" algn="l" rtl="0">
              <a:lnSpc>
                <a:spcPct val="115000"/>
              </a:lnSpc>
              <a:spcBef>
                <a:spcPts val="0"/>
              </a:spcBef>
              <a:spcAft>
                <a:spcPts val="0"/>
              </a:spcAft>
              <a:buClr>
                <a:srgbClr val="1C4587"/>
              </a:buClr>
              <a:buSzPts val="1200"/>
              <a:buChar char="●"/>
            </a:pPr>
            <a:r>
              <a:rPr lang="en" sz="1200" b="1" dirty="0">
                <a:solidFill>
                  <a:srgbClr val="1C4587"/>
                </a:solidFill>
                <a:latin typeface="Times New Roman"/>
                <a:ea typeface="Times New Roman"/>
                <a:cs typeface="Times New Roman"/>
                <a:sym typeface="Times New Roman"/>
              </a:rPr>
              <a:t>c</a:t>
            </a:r>
            <a:r>
              <a:rPr lang="en" sz="1200" dirty="0">
                <a:solidFill>
                  <a:srgbClr val="1C4587"/>
                </a:solidFill>
                <a:latin typeface="Times New Roman"/>
                <a:ea typeface="Times New Roman"/>
                <a:cs typeface="Times New Roman"/>
                <a:sym typeface="Times New Roman"/>
              </a:rPr>
              <a:t> – Residual (error)</a:t>
            </a:r>
            <a:endParaRPr dirty="0">
              <a:solidFill>
                <a:srgbClr val="1C4587"/>
              </a:solidFill>
              <a:latin typeface="Times New Roman"/>
              <a:ea typeface="Times New Roman"/>
              <a:cs typeface="Times New Roman"/>
              <a:sym typeface="Times New Roman"/>
            </a:endParaRPr>
          </a:p>
        </p:txBody>
      </p:sp>
      <p:grpSp>
        <p:nvGrpSpPr>
          <p:cNvPr id="649" name="Google Shape;649;p45"/>
          <p:cNvGrpSpPr/>
          <p:nvPr/>
        </p:nvGrpSpPr>
        <p:grpSpPr>
          <a:xfrm>
            <a:off x="408525" y="371319"/>
            <a:ext cx="2440903" cy="4400849"/>
            <a:chOff x="991475" y="307619"/>
            <a:chExt cx="2440903" cy="4400849"/>
          </a:xfrm>
        </p:grpSpPr>
        <p:sp>
          <p:nvSpPr>
            <p:cNvPr id="650" name="Google Shape;650;p45"/>
            <p:cNvSpPr/>
            <p:nvPr/>
          </p:nvSpPr>
          <p:spPr>
            <a:xfrm flipH="1">
              <a:off x="1389910" y="2113695"/>
              <a:ext cx="802279" cy="535497"/>
            </a:xfrm>
            <a:custGeom>
              <a:avLst/>
              <a:gdLst/>
              <a:ahLst/>
              <a:cxnLst/>
              <a:rect l="l" t="t" r="r" b="b"/>
              <a:pathLst>
                <a:path w="7885" h="5263" extrusionOk="0">
                  <a:moveTo>
                    <a:pt x="6688" y="0"/>
                  </a:moveTo>
                  <a:cubicBezTo>
                    <a:pt x="6313" y="0"/>
                    <a:pt x="5948" y="195"/>
                    <a:pt x="5752" y="539"/>
                  </a:cubicBezTo>
                  <a:lnTo>
                    <a:pt x="4224" y="3030"/>
                  </a:lnTo>
                  <a:lnTo>
                    <a:pt x="267" y="1677"/>
                  </a:lnTo>
                  <a:lnTo>
                    <a:pt x="1" y="2794"/>
                  </a:lnTo>
                  <a:cubicBezTo>
                    <a:pt x="1" y="2794"/>
                    <a:pt x="2815" y="5263"/>
                    <a:pt x="4589" y="5263"/>
                  </a:cubicBezTo>
                  <a:cubicBezTo>
                    <a:pt x="4698" y="5263"/>
                    <a:pt x="4802" y="5254"/>
                    <a:pt x="4901" y="5234"/>
                  </a:cubicBezTo>
                  <a:cubicBezTo>
                    <a:pt x="6101" y="4988"/>
                    <a:pt x="7095" y="2702"/>
                    <a:pt x="7648" y="1441"/>
                  </a:cubicBezTo>
                  <a:cubicBezTo>
                    <a:pt x="7884" y="908"/>
                    <a:pt x="7669" y="293"/>
                    <a:pt x="7156" y="27"/>
                  </a:cubicBezTo>
                  <a:lnTo>
                    <a:pt x="7156" y="27"/>
                  </a:lnTo>
                  <a:lnTo>
                    <a:pt x="7197" y="129"/>
                  </a:lnTo>
                  <a:cubicBezTo>
                    <a:pt x="7036" y="42"/>
                    <a:pt x="6861" y="0"/>
                    <a:pt x="6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5"/>
            <p:cNvSpPr/>
            <p:nvPr/>
          </p:nvSpPr>
          <p:spPr>
            <a:xfrm flipH="1">
              <a:off x="2059611" y="1747148"/>
              <a:ext cx="319284" cy="631140"/>
            </a:xfrm>
            <a:custGeom>
              <a:avLst/>
              <a:gdLst/>
              <a:ahLst/>
              <a:cxnLst/>
              <a:rect l="l" t="t" r="r" b="b"/>
              <a:pathLst>
                <a:path w="3138" h="6203" extrusionOk="0">
                  <a:moveTo>
                    <a:pt x="831" y="0"/>
                  </a:moveTo>
                  <a:lnTo>
                    <a:pt x="1" y="328"/>
                  </a:lnTo>
                  <a:lnTo>
                    <a:pt x="2307" y="6202"/>
                  </a:lnTo>
                  <a:lnTo>
                    <a:pt x="3138" y="5874"/>
                  </a:lnTo>
                  <a:lnTo>
                    <a:pt x="8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5"/>
            <p:cNvSpPr/>
            <p:nvPr/>
          </p:nvSpPr>
          <p:spPr>
            <a:xfrm flipH="1">
              <a:off x="1860389" y="1888171"/>
              <a:ext cx="484013" cy="928344"/>
            </a:xfrm>
            <a:custGeom>
              <a:avLst/>
              <a:gdLst/>
              <a:ahLst/>
              <a:cxnLst/>
              <a:rect l="l" t="t" r="r" b="b"/>
              <a:pathLst>
                <a:path w="4757" h="9124" extrusionOk="0">
                  <a:moveTo>
                    <a:pt x="1085" y="1"/>
                  </a:moveTo>
                  <a:cubicBezTo>
                    <a:pt x="1017" y="1"/>
                    <a:pt x="948" y="13"/>
                    <a:pt x="882" y="39"/>
                  </a:cubicBezTo>
                  <a:lnTo>
                    <a:pt x="441" y="213"/>
                  </a:lnTo>
                  <a:cubicBezTo>
                    <a:pt x="144" y="336"/>
                    <a:pt x="0" y="665"/>
                    <a:pt x="113" y="962"/>
                  </a:cubicBezTo>
                  <a:lnTo>
                    <a:pt x="3137" y="8763"/>
                  </a:lnTo>
                  <a:cubicBezTo>
                    <a:pt x="3223" y="8982"/>
                    <a:pt x="3441" y="9124"/>
                    <a:pt x="3671" y="9124"/>
                  </a:cubicBezTo>
                  <a:cubicBezTo>
                    <a:pt x="3742" y="9124"/>
                    <a:pt x="3815" y="9110"/>
                    <a:pt x="3885" y="9081"/>
                  </a:cubicBezTo>
                  <a:lnTo>
                    <a:pt x="4316" y="8907"/>
                  </a:lnTo>
                  <a:cubicBezTo>
                    <a:pt x="4613" y="8794"/>
                    <a:pt x="4757" y="8466"/>
                    <a:pt x="4644" y="8169"/>
                  </a:cubicBezTo>
                  <a:lnTo>
                    <a:pt x="1620" y="367"/>
                  </a:lnTo>
                  <a:cubicBezTo>
                    <a:pt x="1533" y="139"/>
                    <a:pt x="1313" y="1"/>
                    <a:pt x="10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5"/>
            <p:cNvSpPr/>
            <p:nvPr/>
          </p:nvSpPr>
          <p:spPr>
            <a:xfrm flipH="1">
              <a:off x="2254660" y="1644892"/>
              <a:ext cx="194032" cy="164933"/>
            </a:xfrm>
            <a:custGeom>
              <a:avLst/>
              <a:gdLst/>
              <a:ahLst/>
              <a:cxnLst/>
              <a:rect l="l" t="t" r="r" b="b"/>
              <a:pathLst>
                <a:path w="1907" h="1621" extrusionOk="0">
                  <a:moveTo>
                    <a:pt x="1507" y="1"/>
                  </a:moveTo>
                  <a:lnTo>
                    <a:pt x="0" y="595"/>
                  </a:lnTo>
                  <a:lnTo>
                    <a:pt x="400" y="1620"/>
                  </a:lnTo>
                  <a:lnTo>
                    <a:pt x="1907" y="1026"/>
                  </a:lnTo>
                  <a:lnTo>
                    <a:pt x="15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5"/>
            <p:cNvSpPr/>
            <p:nvPr/>
          </p:nvSpPr>
          <p:spPr>
            <a:xfrm flipH="1">
              <a:off x="1817544" y="307619"/>
              <a:ext cx="1614835" cy="1460687"/>
            </a:xfrm>
            <a:custGeom>
              <a:avLst/>
              <a:gdLst/>
              <a:ahLst/>
              <a:cxnLst/>
              <a:rect l="l" t="t" r="r" b="b"/>
              <a:pathLst>
                <a:path w="15871" h="14356" extrusionOk="0">
                  <a:moveTo>
                    <a:pt x="7756" y="1651"/>
                  </a:moveTo>
                  <a:cubicBezTo>
                    <a:pt x="7781" y="1651"/>
                    <a:pt x="7807" y="1651"/>
                    <a:pt x="7833" y="1652"/>
                  </a:cubicBezTo>
                  <a:cubicBezTo>
                    <a:pt x="10068" y="1693"/>
                    <a:pt x="12057" y="3077"/>
                    <a:pt x="12877" y="5158"/>
                  </a:cubicBezTo>
                  <a:cubicBezTo>
                    <a:pt x="13994" y="7987"/>
                    <a:pt x="12600" y="11196"/>
                    <a:pt x="9760" y="12323"/>
                  </a:cubicBezTo>
                  <a:cubicBezTo>
                    <a:pt x="9105" y="12578"/>
                    <a:pt x="8422" y="12702"/>
                    <a:pt x="7745" y="12702"/>
                  </a:cubicBezTo>
                  <a:cubicBezTo>
                    <a:pt x="6270" y="12702"/>
                    <a:pt x="4824" y="12114"/>
                    <a:pt x="3763" y="11011"/>
                  </a:cubicBezTo>
                  <a:cubicBezTo>
                    <a:pt x="2215" y="9412"/>
                    <a:pt x="1785" y="7023"/>
                    <a:pt x="2666" y="4973"/>
                  </a:cubicBezTo>
                  <a:cubicBezTo>
                    <a:pt x="3548" y="2947"/>
                    <a:pt x="5551" y="1651"/>
                    <a:pt x="7756" y="1651"/>
                  </a:cubicBezTo>
                  <a:close/>
                  <a:moveTo>
                    <a:pt x="7737" y="0"/>
                  </a:moveTo>
                  <a:cubicBezTo>
                    <a:pt x="4886" y="0"/>
                    <a:pt x="2301" y="1701"/>
                    <a:pt x="1159" y="4317"/>
                  </a:cubicBezTo>
                  <a:cubicBezTo>
                    <a:pt x="1" y="6982"/>
                    <a:pt x="565" y="10078"/>
                    <a:pt x="2574" y="12159"/>
                  </a:cubicBezTo>
                  <a:cubicBezTo>
                    <a:pt x="3957" y="13592"/>
                    <a:pt x="5836" y="14356"/>
                    <a:pt x="7748" y="14356"/>
                  </a:cubicBezTo>
                  <a:cubicBezTo>
                    <a:pt x="8628" y="14356"/>
                    <a:pt x="9516" y="14194"/>
                    <a:pt x="10365" y="13861"/>
                  </a:cubicBezTo>
                  <a:cubicBezTo>
                    <a:pt x="14056" y="12406"/>
                    <a:pt x="15870" y="8233"/>
                    <a:pt x="14414" y="4543"/>
                  </a:cubicBezTo>
                  <a:cubicBezTo>
                    <a:pt x="13348" y="1847"/>
                    <a:pt x="10765" y="53"/>
                    <a:pt x="7864" y="1"/>
                  </a:cubicBezTo>
                  <a:cubicBezTo>
                    <a:pt x="7821" y="1"/>
                    <a:pt x="7779" y="0"/>
                    <a:pt x="7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5"/>
            <p:cNvSpPr/>
            <p:nvPr/>
          </p:nvSpPr>
          <p:spPr>
            <a:xfrm flipH="1">
              <a:off x="2042916" y="475605"/>
              <a:ext cx="1204792" cy="1124513"/>
            </a:xfrm>
            <a:custGeom>
              <a:avLst/>
              <a:gdLst/>
              <a:ahLst/>
              <a:cxnLst/>
              <a:rect l="l" t="t" r="r" b="b"/>
              <a:pathLst>
                <a:path w="11841" h="11052" extrusionOk="0">
                  <a:moveTo>
                    <a:pt x="5918" y="1"/>
                  </a:moveTo>
                  <a:cubicBezTo>
                    <a:pt x="3224" y="1"/>
                    <a:pt x="871" y="1960"/>
                    <a:pt x="462" y="4706"/>
                  </a:cubicBezTo>
                  <a:cubicBezTo>
                    <a:pt x="0" y="7720"/>
                    <a:pt x="2081" y="10529"/>
                    <a:pt x="5095" y="10990"/>
                  </a:cubicBezTo>
                  <a:cubicBezTo>
                    <a:pt x="5373" y="11032"/>
                    <a:pt x="5648" y="11052"/>
                    <a:pt x="5920" y="11052"/>
                  </a:cubicBezTo>
                  <a:cubicBezTo>
                    <a:pt x="8615" y="11052"/>
                    <a:pt x="10970" y="9084"/>
                    <a:pt x="11380" y="6346"/>
                  </a:cubicBezTo>
                  <a:cubicBezTo>
                    <a:pt x="11841" y="3332"/>
                    <a:pt x="9760" y="513"/>
                    <a:pt x="6746" y="62"/>
                  </a:cubicBezTo>
                  <a:cubicBezTo>
                    <a:pt x="6467" y="21"/>
                    <a:pt x="6191" y="1"/>
                    <a:pt x="5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5"/>
            <p:cNvSpPr/>
            <p:nvPr/>
          </p:nvSpPr>
          <p:spPr>
            <a:xfrm flipH="1">
              <a:off x="1103089" y="2086884"/>
              <a:ext cx="563376" cy="961005"/>
            </a:xfrm>
            <a:custGeom>
              <a:avLst/>
              <a:gdLst/>
              <a:ahLst/>
              <a:cxnLst/>
              <a:rect l="l" t="t" r="r" b="b"/>
              <a:pathLst>
                <a:path w="5537" h="9445" extrusionOk="0">
                  <a:moveTo>
                    <a:pt x="2412" y="1"/>
                  </a:moveTo>
                  <a:cubicBezTo>
                    <a:pt x="1857" y="1"/>
                    <a:pt x="1549" y="280"/>
                    <a:pt x="1549" y="280"/>
                  </a:cubicBezTo>
                  <a:cubicBezTo>
                    <a:pt x="1549" y="280"/>
                    <a:pt x="185" y="547"/>
                    <a:pt x="113" y="3519"/>
                  </a:cubicBezTo>
                  <a:cubicBezTo>
                    <a:pt x="52" y="5765"/>
                    <a:pt x="1" y="9445"/>
                    <a:pt x="1" y="9445"/>
                  </a:cubicBezTo>
                  <a:lnTo>
                    <a:pt x="4891" y="9445"/>
                  </a:lnTo>
                  <a:cubicBezTo>
                    <a:pt x="4891" y="9445"/>
                    <a:pt x="5536" y="1982"/>
                    <a:pt x="4152" y="793"/>
                  </a:cubicBezTo>
                  <a:cubicBezTo>
                    <a:pt x="3439" y="174"/>
                    <a:pt x="2849" y="1"/>
                    <a:pt x="2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5"/>
            <p:cNvSpPr/>
            <p:nvPr/>
          </p:nvSpPr>
          <p:spPr>
            <a:xfrm flipH="1">
              <a:off x="1363868" y="1749183"/>
              <a:ext cx="303615" cy="402717"/>
            </a:xfrm>
            <a:custGeom>
              <a:avLst/>
              <a:gdLst/>
              <a:ahLst/>
              <a:cxnLst/>
              <a:rect l="l" t="t" r="r" b="b"/>
              <a:pathLst>
                <a:path w="2984" h="3958" extrusionOk="0">
                  <a:moveTo>
                    <a:pt x="298" y="1"/>
                  </a:moveTo>
                  <a:cubicBezTo>
                    <a:pt x="298" y="1"/>
                    <a:pt x="0" y="2051"/>
                    <a:pt x="339" y="2533"/>
                  </a:cubicBezTo>
                  <a:cubicBezTo>
                    <a:pt x="677" y="3025"/>
                    <a:pt x="1518" y="3066"/>
                    <a:pt x="1518" y="3066"/>
                  </a:cubicBezTo>
                  <a:lnTo>
                    <a:pt x="1559" y="3958"/>
                  </a:lnTo>
                  <a:lnTo>
                    <a:pt x="2748" y="3548"/>
                  </a:lnTo>
                  <a:lnTo>
                    <a:pt x="2789" y="2533"/>
                  </a:lnTo>
                  <a:lnTo>
                    <a:pt x="2984" y="73"/>
                  </a:lnTo>
                  <a:lnTo>
                    <a:pt x="298" y="1"/>
                  </a:ln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5"/>
            <p:cNvSpPr/>
            <p:nvPr/>
          </p:nvSpPr>
          <p:spPr>
            <a:xfrm flipH="1">
              <a:off x="1276263" y="1660764"/>
              <a:ext cx="417266" cy="331595"/>
            </a:xfrm>
            <a:custGeom>
              <a:avLst/>
              <a:gdLst/>
              <a:ahLst/>
              <a:cxnLst/>
              <a:rect l="l" t="t" r="r" b="b"/>
              <a:pathLst>
                <a:path w="4101" h="3259" extrusionOk="0">
                  <a:moveTo>
                    <a:pt x="1771" y="0"/>
                  </a:moveTo>
                  <a:cubicBezTo>
                    <a:pt x="1023" y="0"/>
                    <a:pt x="215" y="60"/>
                    <a:pt x="215" y="60"/>
                  </a:cubicBezTo>
                  <a:cubicBezTo>
                    <a:pt x="215" y="60"/>
                    <a:pt x="0" y="439"/>
                    <a:pt x="564" y="870"/>
                  </a:cubicBezTo>
                  <a:lnTo>
                    <a:pt x="2061" y="911"/>
                  </a:lnTo>
                  <a:cubicBezTo>
                    <a:pt x="1938" y="1249"/>
                    <a:pt x="1938" y="1618"/>
                    <a:pt x="2081" y="1956"/>
                  </a:cubicBezTo>
                  <a:cubicBezTo>
                    <a:pt x="2163" y="2120"/>
                    <a:pt x="2286" y="2264"/>
                    <a:pt x="2440" y="2377"/>
                  </a:cubicBezTo>
                  <a:cubicBezTo>
                    <a:pt x="2440" y="2377"/>
                    <a:pt x="2519" y="1905"/>
                    <a:pt x="2801" y="1905"/>
                  </a:cubicBezTo>
                  <a:cubicBezTo>
                    <a:pt x="2807" y="1905"/>
                    <a:pt x="2813" y="1905"/>
                    <a:pt x="2819" y="1905"/>
                  </a:cubicBezTo>
                  <a:cubicBezTo>
                    <a:pt x="3014" y="1926"/>
                    <a:pt x="3096" y="2295"/>
                    <a:pt x="2973" y="2592"/>
                  </a:cubicBezTo>
                  <a:cubicBezTo>
                    <a:pt x="2935" y="2743"/>
                    <a:pt x="2802" y="2851"/>
                    <a:pt x="2653" y="2851"/>
                  </a:cubicBezTo>
                  <a:cubicBezTo>
                    <a:pt x="2640" y="2851"/>
                    <a:pt x="2627" y="2850"/>
                    <a:pt x="2614" y="2848"/>
                  </a:cubicBezTo>
                  <a:lnTo>
                    <a:pt x="2614" y="2848"/>
                  </a:lnTo>
                  <a:lnTo>
                    <a:pt x="3055" y="3258"/>
                  </a:lnTo>
                  <a:cubicBezTo>
                    <a:pt x="3055" y="3258"/>
                    <a:pt x="4101" y="1331"/>
                    <a:pt x="3424" y="849"/>
                  </a:cubicBezTo>
                  <a:cubicBezTo>
                    <a:pt x="3404" y="531"/>
                    <a:pt x="3219" y="244"/>
                    <a:pt x="2922" y="111"/>
                  </a:cubicBezTo>
                  <a:cubicBezTo>
                    <a:pt x="2727" y="26"/>
                    <a:pt x="2261" y="0"/>
                    <a:pt x="1771" y="0"/>
                  </a:cubicBezTo>
                  <a:close/>
                </a:path>
              </a:pathLst>
            </a:custGeom>
            <a:solidFill>
              <a:srgbClr val="0017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5"/>
            <p:cNvSpPr/>
            <p:nvPr/>
          </p:nvSpPr>
          <p:spPr>
            <a:xfrm flipH="1">
              <a:off x="1448320" y="1995362"/>
              <a:ext cx="64813" cy="85570"/>
            </a:xfrm>
            <a:custGeom>
              <a:avLst/>
              <a:gdLst/>
              <a:ahLst/>
              <a:cxnLst/>
              <a:rect l="l" t="t" r="r" b="b"/>
              <a:pathLst>
                <a:path w="637" h="841" extrusionOk="0">
                  <a:moveTo>
                    <a:pt x="626" y="0"/>
                  </a:moveTo>
                  <a:cubicBezTo>
                    <a:pt x="575" y="308"/>
                    <a:pt x="1" y="472"/>
                    <a:pt x="1" y="472"/>
                  </a:cubicBezTo>
                  <a:lnTo>
                    <a:pt x="21" y="841"/>
                  </a:lnTo>
                  <a:cubicBezTo>
                    <a:pt x="636" y="697"/>
                    <a:pt x="626" y="1"/>
                    <a:pt x="626"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5"/>
            <p:cNvSpPr/>
            <p:nvPr/>
          </p:nvSpPr>
          <p:spPr>
            <a:xfrm flipH="1">
              <a:off x="1356543" y="2049594"/>
              <a:ext cx="165950" cy="107547"/>
            </a:xfrm>
            <a:custGeom>
              <a:avLst/>
              <a:gdLst/>
              <a:ahLst/>
              <a:cxnLst/>
              <a:rect l="l" t="t" r="r" b="b"/>
              <a:pathLst>
                <a:path w="1631" h="1057" extrusionOk="0">
                  <a:moveTo>
                    <a:pt x="1374" y="0"/>
                  </a:moveTo>
                  <a:lnTo>
                    <a:pt x="287" y="667"/>
                  </a:lnTo>
                  <a:lnTo>
                    <a:pt x="123" y="410"/>
                  </a:lnTo>
                  <a:lnTo>
                    <a:pt x="0" y="585"/>
                  </a:lnTo>
                  <a:lnTo>
                    <a:pt x="0" y="933"/>
                  </a:lnTo>
                  <a:lnTo>
                    <a:pt x="277" y="800"/>
                  </a:lnTo>
                  <a:lnTo>
                    <a:pt x="790" y="1056"/>
                  </a:lnTo>
                  <a:lnTo>
                    <a:pt x="1630" y="298"/>
                  </a:lnTo>
                  <a:lnTo>
                    <a:pt x="1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5"/>
            <p:cNvSpPr/>
            <p:nvPr/>
          </p:nvSpPr>
          <p:spPr>
            <a:xfrm flipH="1">
              <a:off x="1002969" y="3047791"/>
              <a:ext cx="663495" cy="1467708"/>
            </a:xfrm>
            <a:custGeom>
              <a:avLst/>
              <a:gdLst/>
              <a:ahLst/>
              <a:cxnLst/>
              <a:rect l="l" t="t" r="r" b="b"/>
              <a:pathLst>
                <a:path w="6521" h="14425" extrusionOk="0">
                  <a:moveTo>
                    <a:pt x="1" y="1"/>
                  </a:moveTo>
                  <a:lnTo>
                    <a:pt x="1128" y="14425"/>
                  </a:lnTo>
                  <a:lnTo>
                    <a:pt x="2912" y="14425"/>
                  </a:lnTo>
                  <a:lnTo>
                    <a:pt x="2912" y="6223"/>
                  </a:lnTo>
                  <a:lnTo>
                    <a:pt x="4593" y="14425"/>
                  </a:lnTo>
                  <a:lnTo>
                    <a:pt x="6521" y="14425"/>
                  </a:lnTo>
                  <a:lnTo>
                    <a:pt x="5495" y="6193"/>
                  </a:lnTo>
                  <a:lnTo>
                    <a:pt x="48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5"/>
            <p:cNvSpPr/>
            <p:nvPr/>
          </p:nvSpPr>
          <p:spPr>
            <a:xfrm flipH="1">
              <a:off x="1023832" y="4449724"/>
              <a:ext cx="137766" cy="80381"/>
            </a:xfrm>
            <a:custGeom>
              <a:avLst/>
              <a:gdLst/>
              <a:ahLst/>
              <a:cxnLst/>
              <a:rect l="l" t="t" r="r" b="b"/>
              <a:pathLst>
                <a:path w="1354" h="790" extrusionOk="0">
                  <a:moveTo>
                    <a:pt x="0" y="0"/>
                  </a:moveTo>
                  <a:lnTo>
                    <a:pt x="185" y="789"/>
                  </a:lnTo>
                  <a:lnTo>
                    <a:pt x="1354" y="789"/>
                  </a:lnTo>
                  <a:lnTo>
                    <a:pt x="1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5"/>
            <p:cNvSpPr/>
            <p:nvPr/>
          </p:nvSpPr>
          <p:spPr>
            <a:xfrm flipH="1">
              <a:off x="991475" y="4530003"/>
              <a:ext cx="343296" cy="178465"/>
            </a:xfrm>
            <a:custGeom>
              <a:avLst/>
              <a:gdLst/>
              <a:ahLst/>
              <a:cxnLst/>
              <a:rect l="l" t="t" r="r" b="b"/>
              <a:pathLst>
                <a:path w="3374" h="1754" extrusionOk="0">
                  <a:moveTo>
                    <a:pt x="1887" y="0"/>
                  </a:moveTo>
                  <a:lnTo>
                    <a:pt x="1805" y="103"/>
                  </a:lnTo>
                  <a:cubicBezTo>
                    <a:pt x="180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5"/>
            <p:cNvSpPr/>
            <p:nvPr/>
          </p:nvSpPr>
          <p:spPr>
            <a:xfrm flipH="1">
              <a:off x="1397242" y="4448605"/>
              <a:ext cx="120062" cy="81500"/>
            </a:xfrm>
            <a:custGeom>
              <a:avLst/>
              <a:gdLst/>
              <a:ahLst/>
              <a:cxnLst/>
              <a:rect l="l" t="t" r="r" b="b"/>
              <a:pathLst>
                <a:path w="1180" h="801" extrusionOk="0">
                  <a:moveTo>
                    <a:pt x="1" y="1"/>
                  </a:moveTo>
                  <a:lnTo>
                    <a:pt x="1" y="800"/>
                  </a:lnTo>
                  <a:lnTo>
                    <a:pt x="1180" y="800"/>
                  </a:lnTo>
                  <a:lnTo>
                    <a:pt x="11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5"/>
            <p:cNvSpPr/>
            <p:nvPr/>
          </p:nvSpPr>
          <p:spPr>
            <a:xfrm flipH="1">
              <a:off x="1364885" y="4530003"/>
              <a:ext cx="343296" cy="178465"/>
            </a:xfrm>
            <a:custGeom>
              <a:avLst/>
              <a:gdLst/>
              <a:ahLst/>
              <a:cxnLst/>
              <a:rect l="l" t="t" r="r" b="b"/>
              <a:pathLst>
                <a:path w="3374" h="1754" extrusionOk="0">
                  <a:moveTo>
                    <a:pt x="1877" y="0"/>
                  </a:moveTo>
                  <a:lnTo>
                    <a:pt x="1795" y="103"/>
                  </a:lnTo>
                  <a:cubicBezTo>
                    <a:pt x="1795" y="103"/>
                    <a:pt x="923" y="995"/>
                    <a:pt x="195" y="1190"/>
                  </a:cubicBezTo>
                  <a:lnTo>
                    <a:pt x="1" y="1753"/>
                  </a:lnTo>
                  <a:lnTo>
                    <a:pt x="1887" y="1753"/>
                  </a:lnTo>
                  <a:lnTo>
                    <a:pt x="2379" y="1651"/>
                  </a:lnTo>
                  <a:lnTo>
                    <a:pt x="2522" y="1753"/>
                  </a:lnTo>
                  <a:lnTo>
                    <a:pt x="3250" y="1753"/>
                  </a:lnTo>
                  <a:cubicBezTo>
                    <a:pt x="3250" y="1753"/>
                    <a:pt x="3373" y="513"/>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5"/>
            <p:cNvSpPr/>
            <p:nvPr/>
          </p:nvSpPr>
          <p:spPr>
            <a:xfrm flipH="1">
              <a:off x="1181329" y="2151596"/>
              <a:ext cx="840841" cy="569176"/>
            </a:xfrm>
            <a:custGeom>
              <a:avLst/>
              <a:gdLst/>
              <a:ahLst/>
              <a:cxnLst/>
              <a:rect l="l" t="t" r="r" b="b"/>
              <a:pathLst>
                <a:path w="8264" h="5594" extrusionOk="0">
                  <a:moveTo>
                    <a:pt x="7070" y="1"/>
                  </a:moveTo>
                  <a:cubicBezTo>
                    <a:pt x="6609" y="1"/>
                    <a:pt x="6180" y="296"/>
                    <a:pt x="6029" y="751"/>
                  </a:cubicBezTo>
                  <a:lnTo>
                    <a:pt x="5106" y="3581"/>
                  </a:lnTo>
                  <a:lnTo>
                    <a:pt x="103" y="2955"/>
                  </a:lnTo>
                  <a:lnTo>
                    <a:pt x="1" y="4462"/>
                  </a:lnTo>
                  <a:cubicBezTo>
                    <a:pt x="1" y="4462"/>
                    <a:pt x="3056" y="5593"/>
                    <a:pt x="5033" y="5593"/>
                  </a:cubicBezTo>
                  <a:cubicBezTo>
                    <a:pt x="5445" y="5593"/>
                    <a:pt x="5810" y="5544"/>
                    <a:pt x="6090" y="5426"/>
                  </a:cubicBezTo>
                  <a:cubicBezTo>
                    <a:pt x="7218" y="4944"/>
                    <a:pt x="7854" y="2668"/>
                    <a:pt x="8141" y="1325"/>
                  </a:cubicBezTo>
                  <a:cubicBezTo>
                    <a:pt x="8264" y="761"/>
                    <a:pt x="7925" y="198"/>
                    <a:pt x="7372" y="44"/>
                  </a:cubicBezTo>
                  <a:cubicBezTo>
                    <a:pt x="7271" y="15"/>
                    <a:pt x="7170" y="1"/>
                    <a:pt x="70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5"/>
            <p:cNvSpPr/>
            <p:nvPr/>
          </p:nvSpPr>
          <p:spPr>
            <a:xfrm flipH="1">
              <a:off x="2008433" y="2402099"/>
              <a:ext cx="196271" cy="203597"/>
            </a:xfrm>
            <a:custGeom>
              <a:avLst/>
              <a:gdLst/>
              <a:ahLst/>
              <a:cxnLst/>
              <a:rect l="l" t="t" r="r" b="b"/>
              <a:pathLst>
                <a:path w="1929" h="2001" extrusionOk="0">
                  <a:moveTo>
                    <a:pt x="781" y="1"/>
                  </a:moveTo>
                  <a:cubicBezTo>
                    <a:pt x="728" y="1"/>
                    <a:pt x="687" y="7"/>
                    <a:pt x="667" y="22"/>
                  </a:cubicBezTo>
                  <a:cubicBezTo>
                    <a:pt x="585" y="83"/>
                    <a:pt x="698" y="268"/>
                    <a:pt x="852" y="288"/>
                  </a:cubicBezTo>
                  <a:cubicBezTo>
                    <a:pt x="964" y="309"/>
                    <a:pt x="1067" y="350"/>
                    <a:pt x="1159" y="401"/>
                  </a:cubicBezTo>
                  <a:cubicBezTo>
                    <a:pt x="1159" y="401"/>
                    <a:pt x="541" y="232"/>
                    <a:pt x="259" y="232"/>
                  </a:cubicBezTo>
                  <a:cubicBezTo>
                    <a:pt x="200" y="232"/>
                    <a:pt x="155" y="240"/>
                    <a:pt x="134" y="257"/>
                  </a:cubicBezTo>
                  <a:cubicBezTo>
                    <a:pt x="1" y="350"/>
                    <a:pt x="83" y="575"/>
                    <a:pt x="298" y="626"/>
                  </a:cubicBezTo>
                  <a:cubicBezTo>
                    <a:pt x="298" y="626"/>
                    <a:pt x="73" y="647"/>
                    <a:pt x="73" y="852"/>
                  </a:cubicBezTo>
                  <a:cubicBezTo>
                    <a:pt x="62" y="1047"/>
                    <a:pt x="319" y="1108"/>
                    <a:pt x="319" y="1108"/>
                  </a:cubicBezTo>
                  <a:cubicBezTo>
                    <a:pt x="257" y="1242"/>
                    <a:pt x="308" y="1395"/>
                    <a:pt x="421" y="1488"/>
                  </a:cubicBezTo>
                  <a:cubicBezTo>
                    <a:pt x="442" y="1631"/>
                    <a:pt x="534" y="1754"/>
                    <a:pt x="667" y="1805"/>
                  </a:cubicBezTo>
                  <a:cubicBezTo>
                    <a:pt x="1036" y="1887"/>
                    <a:pt x="1416" y="1959"/>
                    <a:pt x="1795" y="2000"/>
                  </a:cubicBezTo>
                  <a:lnTo>
                    <a:pt x="1928" y="503"/>
                  </a:lnTo>
                  <a:cubicBezTo>
                    <a:pt x="1928" y="503"/>
                    <a:pt x="1549" y="165"/>
                    <a:pt x="1303" y="93"/>
                  </a:cubicBezTo>
                  <a:cubicBezTo>
                    <a:pt x="1133" y="42"/>
                    <a:pt x="916" y="1"/>
                    <a:pt x="781" y="1"/>
                  </a:cubicBezTo>
                  <a:close/>
                </a:path>
              </a:pathLst>
            </a:custGeom>
            <a:solidFill>
              <a:srgbClr val="FF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5"/>
            <p:cNvSpPr/>
            <p:nvPr/>
          </p:nvSpPr>
          <p:spPr>
            <a:xfrm flipH="1">
              <a:off x="2112826" y="2240524"/>
              <a:ext cx="139801" cy="179788"/>
            </a:xfrm>
            <a:custGeom>
              <a:avLst/>
              <a:gdLst/>
              <a:ahLst/>
              <a:cxnLst/>
              <a:rect l="l" t="t" r="r" b="b"/>
              <a:pathLst>
                <a:path w="1374" h="1767" extrusionOk="0">
                  <a:moveTo>
                    <a:pt x="321" y="0"/>
                  </a:moveTo>
                  <a:cubicBezTo>
                    <a:pt x="237" y="0"/>
                    <a:pt x="153" y="43"/>
                    <a:pt x="113" y="123"/>
                  </a:cubicBezTo>
                  <a:cubicBezTo>
                    <a:pt x="82" y="246"/>
                    <a:pt x="93" y="379"/>
                    <a:pt x="144" y="492"/>
                  </a:cubicBezTo>
                  <a:cubicBezTo>
                    <a:pt x="144" y="492"/>
                    <a:pt x="0" y="605"/>
                    <a:pt x="113" y="841"/>
                  </a:cubicBezTo>
                  <a:cubicBezTo>
                    <a:pt x="82" y="913"/>
                    <a:pt x="93" y="1015"/>
                    <a:pt x="144" y="1087"/>
                  </a:cubicBezTo>
                  <a:cubicBezTo>
                    <a:pt x="144" y="1087"/>
                    <a:pt x="21" y="1353"/>
                    <a:pt x="349" y="1579"/>
                  </a:cubicBezTo>
                  <a:cubicBezTo>
                    <a:pt x="540" y="1697"/>
                    <a:pt x="755" y="1767"/>
                    <a:pt x="973" y="1767"/>
                  </a:cubicBezTo>
                  <a:cubicBezTo>
                    <a:pt x="1000" y="1767"/>
                    <a:pt x="1028" y="1766"/>
                    <a:pt x="1056" y="1763"/>
                  </a:cubicBezTo>
                  <a:lnTo>
                    <a:pt x="943" y="1446"/>
                  </a:lnTo>
                  <a:cubicBezTo>
                    <a:pt x="1087" y="1446"/>
                    <a:pt x="1230" y="1364"/>
                    <a:pt x="1179" y="1251"/>
                  </a:cubicBezTo>
                  <a:cubicBezTo>
                    <a:pt x="1138" y="1148"/>
                    <a:pt x="882" y="1128"/>
                    <a:pt x="882" y="1128"/>
                  </a:cubicBezTo>
                  <a:lnTo>
                    <a:pt x="882" y="1128"/>
                  </a:lnTo>
                  <a:cubicBezTo>
                    <a:pt x="882" y="1128"/>
                    <a:pt x="901" y="1129"/>
                    <a:pt x="931" y="1129"/>
                  </a:cubicBezTo>
                  <a:cubicBezTo>
                    <a:pt x="1019" y="1129"/>
                    <a:pt x="1200" y="1118"/>
                    <a:pt x="1230" y="1025"/>
                  </a:cubicBezTo>
                  <a:cubicBezTo>
                    <a:pt x="1251" y="954"/>
                    <a:pt x="1220" y="882"/>
                    <a:pt x="1159" y="841"/>
                  </a:cubicBezTo>
                  <a:cubicBezTo>
                    <a:pt x="1292" y="841"/>
                    <a:pt x="1374" y="687"/>
                    <a:pt x="1200" y="595"/>
                  </a:cubicBezTo>
                  <a:cubicBezTo>
                    <a:pt x="1086" y="531"/>
                    <a:pt x="845" y="521"/>
                    <a:pt x="707" y="521"/>
                  </a:cubicBezTo>
                  <a:cubicBezTo>
                    <a:pt x="646" y="521"/>
                    <a:pt x="605" y="523"/>
                    <a:pt x="605" y="523"/>
                  </a:cubicBezTo>
                  <a:lnTo>
                    <a:pt x="574" y="451"/>
                  </a:lnTo>
                  <a:cubicBezTo>
                    <a:pt x="605" y="448"/>
                    <a:pt x="635" y="447"/>
                    <a:pt x="665" y="447"/>
                  </a:cubicBezTo>
                  <a:cubicBezTo>
                    <a:pt x="748" y="447"/>
                    <a:pt x="830" y="457"/>
                    <a:pt x="913" y="472"/>
                  </a:cubicBezTo>
                  <a:cubicBezTo>
                    <a:pt x="927" y="473"/>
                    <a:pt x="942" y="474"/>
                    <a:pt x="957" y="474"/>
                  </a:cubicBezTo>
                  <a:cubicBezTo>
                    <a:pt x="1133" y="474"/>
                    <a:pt x="1325" y="364"/>
                    <a:pt x="1107" y="185"/>
                  </a:cubicBezTo>
                  <a:cubicBezTo>
                    <a:pt x="918" y="27"/>
                    <a:pt x="595" y="9"/>
                    <a:pt x="457" y="9"/>
                  </a:cubicBezTo>
                  <a:cubicBezTo>
                    <a:pt x="415" y="9"/>
                    <a:pt x="390" y="10"/>
                    <a:pt x="390" y="10"/>
                  </a:cubicBezTo>
                  <a:cubicBezTo>
                    <a:pt x="368" y="4"/>
                    <a:pt x="344" y="0"/>
                    <a:pt x="321" y="0"/>
                  </a:cubicBezTo>
                  <a:close/>
                </a:path>
              </a:pathLst>
            </a:custGeom>
            <a:solidFill>
              <a:srgbClr val="D8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49"/>
                                        </p:tgtEl>
                                        <p:attrNameLst>
                                          <p:attrName>style.visibility</p:attrName>
                                        </p:attrNameLst>
                                      </p:cBhvr>
                                      <p:to>
                                        <p:strVal val="visible"/>
                                      </p:to>
                                    </p:set>
                                    <p:animEffect transition="in" filter="fade">
                                      <p:cBhvr>
                                        <p:cTn id="7" dur="1000"/>
                                        <p:tgtEl>
                                          <p:spTgt spid="649"/>
                                        </p:tgtEl>
                                      </p:cBhvr>
                                    </p:animEffect>
                                    <p:anim calcmode="lin" valueType="num">
                                      <p:cBhvr>
                                        <p:cTn id="8" dur="1000" fill="hold"/>
                                        <p:tgtEl>
                                          <p:spTgt spid="649"/>
                                        </p:tgtEl>
                                        <p:attrNameLst>
                                          <p:attrName>ppt_x</p:attrName>
                                        </p:attrNameLst>
                                      </p:cBhvr>
                                      <p:tavLst>
                                        <p:tav tm="0">
                                          <p:val>
                                            <p:strVal val="#ppt_x"/>
                                          </p:val>
                                        </p:tav>
                                        <p:tav tm="100000">
                                          <p:val>
                                            <p:strVal val="#ppt_x"/>
                                          </p:val>
                                        </p:tav>
                                      </p:tavLst>
                                    </p:anim>
                                    <p:anim calcmode="lin" valueType="num">
                                      <p:cBhvr>
                                        <p:cTn id="9" dur="1000" fill="hold"/>
                                        <p:tgtEl>
                                          <p:spTgt spid="6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92"/>
        <p:cNvGrpSpPr/>
        <p:nvPr/>
      </p:nvGrpSpPr>
      <p:grpSpPr>
        <a:xfrm>
          <a:off x="0" y="0"/>
          <a:ext cx="0" cy="0"/>
          <a:chOff x="0" y="0"/>
          <a:chExt cx="0" cy="0"/>
        </a:xfrm>
      </p:grpSpPr>
      <p:sp>
        <p:nvSpPr>
          <p:cNvPr id="3393" name="Google Shape;3393;p84"/>
          <p:cNvSpPr txBox="1">
            <a:spLocks noGrp="1"/>
          </p:cNvSpPr>
          <p:nvPr>
            <p:ph type="title"/>
          </p:nvPr>
        </p:nvSpPr>
        <p:spPr>
          <a:xfrm>
            <a:off x="4523603" y="1684330"/>
            <a:ext cx="4227736" cy="140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02 DATA USING &amp; CLEANING </a:t>
            </a:r>
            <a:endParaRPr dirty="0"/>
          </a:p>
          <a:p>
            <a:pPr marL="0" lvl="0" indent="0" algn="r" rtl="0">
              <a:spcBef>
                <a:spcPts val="0"/>
              </a:spcBef>
              <a:spcAft>
                <a:spcPts val="0"/>
              </a:spcAft>
              <a:buNone/>
            </a:pPr>
            <a:endParaRPr dirty="0"/>
          </a:p>
        </p:txBody>
      </p:sp>
      <p:sp>
        <p:nvSpPr>
          <p:cNvPr id="3395" name="Google Shape;3395;p84"/>
          <p:cNvSpPr/>
          <p:nvPr/>
        </p:nvSpPr>
        <p:spPr>
          <a:xfrm>
            <a:off x="4704322" y="2923846"/>
            <a:ext cx="5957" cy="5957"/>
          </a:xfrm>
          <a:custGeom>
            <a:avLst/>
            <a:gdLst/>
            <a:ahLst/>
            <a:cxnLst/>
            <a:rect l="l" t="t" r="r" b="b"/>
            <a:pathLst>
              <a:path w="124" h="124" fill="none" extrusionOk="0">
                <a:moveTo>
                  <a:pt x="124" y="1"/>
                </a:moveTo>
                <a:lnTo>
                  <a:pt x="124" y="124"/>
                </a:ln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4"/>
          <p:cNvSpPr/>
          <p:nvPr/>
        </p:nvSpPr>
        <p:spPr>
          <a:xfrm>
            <a:off x="4703842" y="2630859"/>
            <a:ext cx="6437" cy="48"/>
          </a:xfrm>
          <a:custGeom>
            <a:avLst/>
            <a:gdLst/>
            <a:ahLst/>
            <a:cxnLst/>
            <a:rect l="l" t="t" r="r" b="b"/>
            <a:pathLst>
              <a:path w="134" h="1" fill="none" extrusionOk="0">
                <a:moveTo>
                  <a:pt x="0" y="0"/>
                </a:moveTo>
                <a:lnTo>
                  <a:pt x="134" y="0"/>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4"/>
          <p:cNvSpPr/>
          <p:nvPr/>
        </p:nvSpPr>
        <p:spPr>
          <a:xfrm>
            <a:off x="4703842" y="2331434"/>
            <a:ext cx="6437" cy="48"/>
          </a:xfrm>
          <a:custGeom>
            <a:avLst/>
            <a:gdLst/>
            <a:ahLst/>
            <a:cxnLst/>
            <a:rect l="l" t="t" r="r" b="b"/>
            <a:pathLst>
              <a:path w="134" h="1" fill="none" extrusionOk="0">
                <a:moveTo>
                  <a:pt x="0" y="0"/>
                </a:moveTo>
                <a:lnTo>
                  <a:pt x="134" y="0"/>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4"/>
          <p:cNvSpPr/>
          <p:nvPr/>
        </p:nvSpPr>
        <p:spPr>
          <a:xfrm>
            <a:off x="830580" y="2032490"/>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4"/>
          <p:cNvSpPr/>
          <p:nvPr/>
        </p:nvSpPr>
        <p:spPr>
          <a:xfrm>
            <a:off x="4703842" y="2032490"/>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4"/>
          <p:cNvSpPr/>
          <p:nvPr/>
        </p:nvSpPr>
        <p:spPr>
          <a:xfrm>
            <a:off x="830580" y="1733546"/>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4"/>
          <p:cNvSpPr/>
          <p:nvPr/>
        </p:nvSpPr>
        <p:spPr>
          <a:xfrm>
            <a:off x="4703842" y="1733546"/>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4"/>
          <p:cNvSpPr/>
          <p:nvPr/>
        </p:nvSpPr>
        <p:spPr>
          <a:xfrm>
            <a:off x="830580" y="1434122"/>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4"/>
          <p:cNvSpPr/>
          <p:nvPr/>
        </p:nvSpPr>
        <p:spPr>
          <a:xfrm>
            <a:off x="4703842" y="1434122"/>
            <a:ext cx="6437" cy="48"/>
          </a:xfrm>
          <a:custGeom>
            <a:avLst/>
            <a:gdLst/>
            <a:ahLst/>
            <a:cxnLst/>
            <a:rect l="l" t="t" r="r" b="b"/>
            <a:pathLst>
              <a:path w="134" h="1" fill="none" extrusionOk="0">
                <a:moveTo>
                  <a:pt x="0" y="1"/>
                </a:moveTo>
                <a:lnTo>
                  <a:pt x="134" y="1"/>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4"/>
          <p:cNvSpPr/>
          <p:nvPr/>
        </p:nvSpPr>
        <p:spPr>
          <a:xfrm>
            <a:off x="438717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4"/>
          <p:cNvSpPr/>
          <p:nvPr/>
        </p:nvSpPr>
        <p:spPr>
          <a:xfrm>
            <a:off x="4063631"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4"/>
          <p:cNvSpPr/>
          <p:nvPr/>
        </p:nvSpPr>
        <p:spPr>
          <a:xfrm>
            <a:off x="374057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4"/>
          <p:cNvSpPr/>
          <p:nvPr/>
        </p:nvSpPr>
        <p:spPr>
          <a:xfrm>
            <a:off x="341703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4"/>
          <p:cNvSpPr/>
          <p:nvPr/>
        </p:nvSpPr>
        <p:spPr>
          <a:xfrm>
            <a:off x="3093970" y="2923846"/>
            <a:ext cx="48" cy="5957"/>
          </a:xfrm>
          <a:custGeom>
            <a:avLst/>
            <a:gdLst/>
            <a:ahLst/>
            <a:cxnLst/>
            <a:rect l="l" t="t" r="r" b="b"/>
            <a:pathLst>
              <a:path w="1"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4"/>
          <p:cNvSpPr/>
          <p:nvPr/>
        </p:nvSpPr>
        <p:spPr>
          <a:xfrm>
            <a:off x="2770382"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4"/>
          <p:cNvSpPr/>
          <p:nvPr/>
        </p:nvSpPr>
        <p:spPr>
          <a:xfrm>
            <a:off x="2447370" y="2923846"/>
            <a:ext cx="0" cy="5957"/>
          </a:xfrm>
          <a:custGeom>
            <a:avLst/>
            <a:gdLst/>
            <a:ahLst/>
            <a:cxnLst/>
            <a:rect l="l" t="t" r="r" b="b"/>
            <a:pathLst>
              <a:path h="124" fill="none" extrusionOk="0">
                <a:moveTo>
                  <a:pt x="0" y="1"/>
                </a:moveTo>
                <a:lnTo>
                  <a:pt x="0"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4"/>
          <p:cNvSpPr/>
          <p:nvPr/>
        </p:nvSpPr>
        <p:spPr>
          <a:xfrm>
            <a:off x="212378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4"/>
          <p:cNvSpPr/>
          <p:nvPr/>
        </p:nvSpPr>
        <p:spPr>
          <a:xfrm>
            <a:off x="1800721" y="2923846"/>
            <a:ext cx="48" cy="5957"/>
          </a:xfrm>
          <a:custGeom>
            <a:avLst/>
            <a:gdLst/>
            <a:ahLst/>
            <a:cxnLst/>
            <a:rect l="l" t="t" r="r" b="b"/>
            <a:pathLst>
              <a:path w="1" h="124" fill="none" extrusionOk="0">
                <a:moveTo>
                  <a:pt x="1" y="1"/>
                </a:moveTo>
                <a:lnTo>
                  <a:pt x="1" y="124"/>
                </a:lnTo>
              </a:path>
            </a:pathLst>
          </a:custGeom>
          <a:noFill/>
          <a:ln w="3325" cap="rnd" cmpd="sng">
            <a:solidFill>
              <a:srgbClr val="8C4A3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4"/>
          <p:cNvSpPr/>
          <p:nvPr/>
        </p:nvSpPr>
        <p:spPr>
          <a:xfrm>
            <a:off x="831541" y="1421824"/>
            <a:ext cx="3870487" cy="1415857"/>
          </a:xfrm>
          <a:custGeom>
            <a:avLst/>
            <a:gdLst/>
            <a:ahLst/>
            <a:cxnLst/>
            <a:rect l="l" t="t" r="r" b="b"/>
            <a:pathLst>
              <a:path w="80568" h="29474" fill="none" extrusionOk="0">
                <a:moveTo>
                  <a:pt x="1" y="27352"/>
                </a:moveTo>
                <a:cubicBezTo>
                  <a:pt x="452" y="28561"/>
                  <a:pt x="1713" y="29207"/>
                  <a:pt x="2933" y="29330"/>
                </a:cubicBezTo>
                <a:cubicBezTo>
                  <a:pt x="4460" y="29474"/>
                  <a:pt x="5854" y="28766"/>
                  <a:pt x="7023" y="27844"/>
                </a:cubicBezTo>
                <a:cubicBezTo>
                  <a:pt x="8438" y="26726"/>
                  <a:pt x="9668" y="25353"/>
                  <a:pt x="10949" y="24081"/>
                </a:cubicBezTo>
                <a:lnTo>
                  <a:pt x="15163" y="19878"/>
                </a:lnTo>
                <a:cubicBezTo>
                  <a:pt x="16229" y="18812"/>
                  <a:pt x="17510" y="17172"/>
                  <a:pt x="19140" y="17100"/>
                </a:cubicBezTo>
                <a:cubicBezTo>
                  <a:pt x="19930" y="17069"/>
                  <a:pt x="20514" y="17602"/>
                  <a:pt x="21273" y="17725"/>
                </a:cubicBezTo>
                <a:cubicBezTo>
                  <a:pt x="22062" y="17859"/>
                  <a:pt x="22759" y="17438"/>
                  <a:pt x="23323" y="16936"/>
                </a:cubicBezTo>
                <a:cubicBezTo>
                  <a:pt x="24686" y="15706"/>
                  <a:pt x="25763" y="14045"/>
                  <a:pt x="26911" y="12620"/>
                </a:cubicBezTo>
                <a:cubicBezTo>
                  <a:pt x="28172" y="11062"/>
                  <a:pt x="29433" y="9494"/>
                  <a:pt x="30684" y="7935"/>
                </a:cubicBezTo>
                <a:cubicBezTo>
                  <a:pt x="31719" y="6654"/>
                  <a:pt x="32580" y="5424"/>
                  <a:pt x="34374" y="5301"/>
                </a:cubicBezTo>
                <a:cubicBezTo>
                  <a:pt x="35902" y="5198"/>
                  <a:pt x="37347" y="6018"/>
                  <a:pt x="38331" y="7146"/>
                </a:cubicBezTo>
                <a:cubicBezTo>
                  <a:pt x="39090" y="8007"/>
                  <a:pt x="39982" y="9873"/>
                  <a:pt x="41427" y="9258"/>
                </a:cubicBezTo>
                <a:cubicBezTo>
                  <a:pt x="42647" y="8735"/>
                  <a:pt x="42832" y="6920"/>
                  <a:pt x="43231" y="5834"/>
                </a:cubicBezTo>
                <a:cubicBezTo>
                  <a:pt x="44267" y="2953"/>
                  <a:pt x="47035" y="1"/>
                  <a:pt x="50397" y="1087"/>
                </a:cubicBezTo>
                <a:cubicBezTo>
                  <a:pt x="51986" y="1600"/>
                  <a:pt x="53227" y="2881"/>
                  <a:pt x="54447" y="3958"/>
                </a:cubicBezTo>
                <a:cubicBezTo>
                  <a:pt x="55882" y="5229"/>
                  <a:pt x="57317" y="6500"/>
                  <a:pt x="58762" y="7761"/>
                </a:cubicBezTo>
                <a:cubicBezTo>
                  <a:pt x="60105" y="8930"/>
                  <a:pt x="61561" y="10119"/>
                  <a:pt x="63324" y="10560"/>
                </a:cubicBezTo>
                <a:cubicBezTo>
                  <a:pt x="65334" y="11062"/>
                  <a:pt x="67333" y="10355"/>
                  <a:pt x="69137" y="9483"/>
                </a:cubicBezTo>
                <a:cubicBezTo>
                  <a:pt x="73032" y="7607"/>
                  <a:pt x="76826" y="5434"/>
                  <a:pt x="80567" y="3271"/>
                </a:cubicBezTo>
              </a:path>
            </a:pathLst>
          </a:custGeom>
          <a:solidFill>
            <a:schemeClr val="lt2"/>
          </a:solidFill>
          <a:ln w="9525" cap="rnd"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4"/>
          <p:cNvSpPr/>
          <p:nvPr/>
        </p:nvSpPr>
        <p:spPr>
          <a:xfrm>
            <a:off x="817754" y="1378493"/>
            <a:ext cx="3042133" cy="1460676"/>
          </a:xfrm>
          <a:custGeom>
            <a:avLst/>
            <a:gdLst/>
            <a:ahLst/>
            <a:cxnLst/>
            <a:rect l="l" t="t" r="r" b="b"/>
            <a:pathLst>
              <a:path w="63325" h="30407" fill="none" extrusionOk="0">
                <a:moveTo>
                  <a:pt x="1" y="22831"/>
                </a:moveTo>
                <a:cubicBezTo>
                  <a:pt x="1303" y="24973"/>
                  <a:pt x="2625" y="27146"/>
                  <a:pt x="4296" y="28541"/>
                </a:cubicBezTo>
                <a:cubicBezTo>
                  <a:pt x="5967" y="29925"/>
                  <a:pt x="8079" y="30406"/>
                  <a:pt x="9760" y="29053"/>
                </a:cubicBezTo>
                <a:cubicBezTo>
                  <a:pt x="11298" y="27803"/>
                  <a:pt x="12262" y="25229"/>
                  <a:pt x="13820" y="24050"/>
                </a:cubicBezTo>
                <a:cubicBezTo>
                  <a:pt x="15604" y="22697"/>
                  <a:pt x="17818" y="23415"/>
                  <a:pt x="19612" y="22072"/>
                </a:cubicBezTo>
                <a:cubicBezTo>
                  <a:pt x="20822" y="21149"/>
                  <a:pt x="21672" y="19407"/>
                  <a:pt x="22482" y="17736"/>
                </a:cubicBezTo>
                <a:lnTo>
                  <a:pt x="29310" y="3445"/>
                </a:lnTo>
                <a:cubicBezTo>
                  <a:pt x="30089" y="1815"/>
                  <a:pt x="31104" y="1"/>
                  <a:pt x="32416" y="124"/>
                </a:cubicBezTo>
                <a:cubicBezTo>
                  <a:pt x="34005" y="277"/>
                  <a:pt x="34815" y="3056"/>
                  <a:pt x="35317" y="5383"/>
                </a:cubicBezTo>
                <a:cubicBezTo>
                  <a:pt x="35820" y="7710"/>
                  <a:pt x="36711" y="10457"/>
                  <a:pt x="38300" y="10467"/>
                </a:cubicBezTo>
                <a:cubicBezTo>
                  <a:pt x="39715" y="10478"/>
                  <a:pt x="40740" y="8191"/>
                  <a:pt x="42124" y="7812"/>
                </a:cubicBezTo>
                <a:cubicBezTo>
                  <a:pt x="43600" y="7433"/>
                  <a:pt x="45189" y="9247"/>
                  <a:pt x="46522" y="8222"/>
                </a:cubicBezTo>
                <a:cubicBezTo>
                  <a:pt x="47475" y="7494"/>
                  <a:pt x="47804" y="5659"/>
                  <a:pt x="48603" y="4583"/>
                </a:cubicBezTo>
                <a:cubicBezTo>
                  <a:pt x="49434" y="3476"/>
                  <a:pt x="50643" y="3332"/>
                  <a:pt x="51709" y="3660"/>
                </a:cubicBezTo>
                <a:cubicBezTo>
                  <a:pt x="52786" y="3999"/>
                  <a:pt x="53780" y="4727"/>
                  <a:pt x="54836" y="5188"/>
                </a:cubicBezTo>
                <a:cubicBezTo>
                  <a:pt x="57696" y="6449"/>
                  <a:pt x="60925" y="5536"/>
                  <a:pt x="63324" y="2789"/>
                </a:cubicBezTo>
              </a:path>
            </a:pathLst>
          </a:custGeom>
          <a:noFill/>
          <a:ln w="6400"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5" name="Google Shape;3415;p84"/>
          <p:cNvGrpSpPr/>
          <p:nvPr/>
        </p:nvGrpSpPr>
        <p:grpSpPr>
          <a:xfrm>
            <a:off x="725664" y="1150502"/>
            <a:ext cx="4089645" cy="1763985"/>
            <a:chOff x="701789" y="1150477"/>
            <a:chExt cx="4089645" cy="1763985"/>
          </a:xfrm>
        </p:grpSpPr>
        <p:sp>
          <p:nvSpPr>
            <p:cNvPr id="3416" name="Google Shape;3416;p84"/>
            <p:cNvSpPr/>
            <p:nvPr/>
          </p:nvSpPr>
          <p:spPr>
            <a:xfrm>
              <a:off x="468635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4"/>
            <p:cNvSpPr/>
            <p:nvPr/>
          </p:nvSpPr>
          <p:spPr>
            <a:xfrm>
              <a:off x="806705" y="1150477"/>
              <a:ext cx="48" cy="1754666"/>
            </a:xfrm>
            <a:custGeom>
              <a:avLst/>
              <a:gdLst/>
              <a:ahLst/>
              <a:cxnLst/>
              <a:rect l="l" t="t" r="r" b="b"/>
              <a:pathLst>
                <a:path w="1" h="36527" fill="none" extrusionOk="0">
                  <a:moveTo>
                    <a:pt x="0" y="36526"/>
                  </a:moveTo>
                  <a:lnTo>
                    <a:pt x="0"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4"/>
            <p:cNvSpPr/>
            <p:nvPr/>
          </p:nvSpPr>
          <p:spPr>
            <a:xfrm>
              <a:off x="831301" y="2630834"/>
              <a:ext cx="3839933" cy="48"/>
            </a:xfrm>
            <a:custGeom>
              <a:avLst/>
              <a:gdLst/>
              <a:ahLst/>
              <a:cxnLst/>
              <a:rect l="l" t="t" r="r" b="b"/>
              <a:pathLst>
                <a:path w="79932" h="1" fill="none" extrusionOk="0">
                  <a:moveTo>
                    <a:pt x="1" y="0"/>
                  </a:moveTo>
                  <a:lnTo>
                    <a:pt x="79932"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4"/>
            <p:cNvSpPr/>
            <p:nvPr/>
          </p:nvSpPr>
          <p:spPr>
            <a:xfrm>
              <a:off x="831301" y="2331409"/>
              <a:ext cx="3839933" cy="48"/>
            </a:xfrm>
            <a:custGeom>
              <a:avLst/>
              <a:gdLst/>
              <a:ahLst/>
              <a:cxnLst/>
              <a:rect l="l" t="t" r="r" b="b"/>
              <a:pathLst>
                <a:path w="79932" h="1" fill="none" extrusionOk="0">
                  <a:moveTo>
                    <a:pt x="1" y="0"/>
                  </a:moveTo>
                  <a:lnTo>
                    <a:pt x="79932" y="0"/>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4"/>
            <p:cNvSpPr/>
            <p:nvPr/>
          </p:nvSpPr>
          <p:spPr>
            <a:xfrm>
              <a:off x="831301" y="2032465"/>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4"/>
            <p:cNvSpPr/>
            <p:nvPr/>
          </p:nvSpPr>
          <p:spPr>
            <a:xfrm>
              <a:off x="831301" y="1733521"/>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4"/>
            <p:cNvSpPr/>
            <p:nvPr/>
          </p:nvSpPr>
          <p:spPr>
            <a:xfrm>
              <a:off x="831301" y="1434097"/>
              <a:ext cx="3839933" cy="48"/>
            </a:xfrm>
            <a:custGeom>
              <a:avLst/>
              <a:gdLst/>
              <a:ahLst/>
              <a:cxnLst/>
              <a:rect l="l" t="t" r="r" b="b"/>
              <a:pathLst>
                <a:path w="79932" h="1" fill="none" extrusionOk="0">
                  <a:moveTo>
                    <a:pt x="1" y="1"/>
                  </a:moveTo>
                  <a:lnTo>
                    <a:pt x="79932" y="1"/>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4"/>
            <p:cNvSpPr/>
            <p:nvPr/>
          </p:nvSpPr>
          <p:spPr>
            <a:xfrm>
              <a:off x="436329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4"/>
            <p:cNvSpPr/>
            <p:nvPr/>
          </p:nvSpPr>
          <p:spPr>
            <a:xfrm>
              <a:off x="4039756"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4"/>
            <p:cNvSpPr/>
            <p:nvPr/>
          </p:nvSpPr>
          <p:spPr>
            <a:xfrm>
              <a:off x="371669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4"/>
            <p:cNvSpPr/>
            <p:nvPr/>
          </p:nvSpPr>
          <p:spPr>
            <a:xfrm>
              <a:off x="339315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4"/>
            <p:cNvSpPr/>
            <p:nvPr/>
          </p:nvSpPr>
          <p:spPr>
            <a:xfrm>
              <a:off x="3070095" y="1159797"/>
              <a:ext cx="48" cy="1754666"/>
            </a:xfrm>
            <a:custGeom>
              <a:avLst/>
              <a:gdLst/>
              <a:ahLst/>
              <a:cxnLst/>
              <a:rect l="l" t="t" r="r" b="b"/>
              <a:pathLst>
                <a:path w="1"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4"/>
            <p:cNvSpPr/>
            <p:nvPr/>
          </p:nvSpPr>
          <p:spPr>
            <a:xfrm>
              <a:off x="2746507"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4"/>
            <p:cNvSpPr/>
            <p:nvPr/>
          </p:nvSpPr>
          <p:spPr>
            <a:xfrm>
              <a:off x="2423495" y="1159797"/>
              <a:ext cx="0" cy="1754666"/>
            </a:xfrm>
            <a:custGeom>
              <a:avLst/>
              <a:gdLst/>
              <a:ahLst/>
              <a:cxnLst/>
              <a:rect l="l" t="t" r="r" b="b"/>
              <a:pathLst>
                <a:path h="36527" fill="none" extrusionOk="0">
                  <a:moveTo>
                    <a:pt x="0" y="1"/>
                  </a:moveTo>
                  <a:lnTo>
                    <a:pt x="0"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4"/>
            <p:cNvSpPr/>
            <p:nvPr/>
          </p:nvSpPr>
          <p:spPr>
            <a:xfrm>
              <a:off x="209990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4"/>
            <p:cNvSpPr/>
            <p:nvPr/>
          </p:nvSpPr>
          <p:spPr>
            <a:xfrm>
              <a:off x="177684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4"/>
            <p:cNvSpPr/>
            <p:nvPr/>
          </p:nvSpPr>
          <p:spPr>
            <a:xfrm>
              <a:off x="145330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4"/>
            <p:cNvSpPr/>
            <p:nvPr/>
          </p:nvSpPr>
          <p:spPr>
            <a:xfrm>
              <a:off x="1130246" y="1159797"/>
              <a:ext cx="48" cy="1754666"/>
            </a:xfrm>
            <a:custGeom>
              <a:avLst/>
              <a:gdLst/>
              <a:ahLst/>
              <a:cxnLst/>
              <a:rect l="l" t="t" r="r" b="b"/>
              <a:pathLst>
                <a:path w="1" h="36527" fill="none" extrusionOk="0">
                  <a:moveTo>
                    <a:pt x="1" y="1"/>
                  </a:moveTo>
                  <a:lnTo>
                    <a:pt x="1" y="36527"/>
                  </a:lnTo>
                </a:path>
              </a:pathLst>
            </a:custGeom>
            <a:noFill/>
            <a:ln w="332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4"/>
            <p:cNvSpPr/>
            <p:nvPr/>
          </p:nvSpPr>
          <p:spPr>
            <a:xfrm>
              <a:off x="701789" y="2878618"/>
              <a:ext cx="4089645" cy="48"/>
            </a:xfrm>
            <a:custGeom>
              <a:avLst/>
              <a:gdLst/>
              <a:ahLst/>
              <a:cxnLst/>
              <a:rect l="l" t="t" r="r" b="b"/>
              <a:pathLst>
                <a:path w="85130" h="1" fill="none" extrusionOk="0">
                  <a:moveTo>
                    <a:pt x="85129" y="1"/>
                  </a:moveTo>
                  <a:lnTo>
                    <a:pt x="1" y="1"/>
                  </a:lnTo>
                </a:path>
              </a:pathLst>
            </a:custGeom>
            <a:noFill/>
            <a:ln w="6675" cap="rnd"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5" name="Google Shape;3435;p84"/>
          <p:cNvSpPr/>
          <p:nvPr/>
        </p:nvSpPr>
        <p:spPr>
          <a:xfrm>
            <a:off x="2344903" y="1684787"/>
            <a:ext cx="2456045" cy="2456926"/>
          </a:xfrm>
          <a:custGeom>
            <a:avLst/>
            <a:gdLst/>
            <a:ahLst/>
            <a:cxnLst/>
            <a:rect l="l" t="t" r="r" b="b"/>
            <a:pathLst>
              <a:path w="51125" h="51146" extrusionOk="0">
                <a:moveTo>
                  <a:pt x="25568" y="1"/>
                </a:moveTo>
                <a:cubicBezTo>
                  <a:pt x="11472" y="1"/>
                  <a:pt x="1" y="11472"/>
                  <a:pt x="1" y="25568"/>
                </a:cubicBezTo>
                <a:cubicBezTo>
                  <a:pt x="1" y="39674"/>
                  <a:pt x="11462" y="51145"/>
                  <a:pt x="25568" y="51145"/>
                </a:cubicBezTo>
                <a:cubicBezTo>
                  <a:pt x="39530" y="51145"/>
                  <a:pt x="50930" y="39879"/>
                  <a:pt x="51125" y="25947"/>
                </a:cubicBezTo>
                <a:lnTo>
                  <a:pt x="41048" y="25947"/>
                </a:lnTo>
                <a:cubicBezTo>
                  <a:pt x="40843" y="34354"/>
                  <a:pt x="33974" y="41058"/>
                  <a:pt x="25568" y="41068"/>
                </a:cubicBezTo>
                <a:cubicBezTo>
                  <a:pt x="15603" y="41068"/>
                  <a:pt x="8222" y="31801"/>
                  <a:pt x="10457" y="22093"/>
                </a:cubicBezTo>
                <a:cubicBezTo>
                  <a:pt x="12150" y="14774"/>
                  <a:pt x="18638" y="10071"/>
                  <a:pt x="25568" y="10071"/>
                </a:cubicBezTo>
                <a:cubicBezTo>
                  <a:pt x="27830" y="10071"/>
                  <a:pt x="30139" y="10572"/>
                  <a:pt x="32344" y="11647"/>
                </a:cubicBezTo>
                <a:lnTo>
                  <a:pt x="36916" y="2666"/>
                </a:lnTo>
                <a:cubicBezTo>
                  <a:pt x="33390" y="913"/>
                  <a:pt x="29504" y="1"/>
                  <a:pt x="25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4"/>
          <p:cNvSpPr/>
          <p:nvPr/>
        </p:nvSpPr>
        <p:spPr>
          <a:xfrm>
            <a:off x="3898666" y="1812858"/>
            <a:ext cx="902768" cy="1118889"/>
          </a:xfrm>
          <a:custGeom>
            <a:avLst/>
            <a:gdLst/>
            <a:ahLst/>
            <a:cxnLst/>
            <a:rect l="l" t="t" r="r" b="b"/>
            <a:pathLst>
              <a:path w="18792" h="23292" extrusionOk="0">
                <a:moveTo>
                  <a:pt x="4572" y="0"/>
                </a:moveTo>
                <a:lnTo>
                  <a:pt x="0" y="8981"/>
                </a:lnTo>
                <a:cubicBezTo>
                  <a:pt x="5331" y="11574"/>
                  <a:pt x="8714" y="16977"/>
                  <a:pt x="8714" y="22902"/>
                </a:cubicBezTo>
                <a:lnTo>
                  <a:pt x="8714" y="23292"/>
                </a:lnTo>
                <a:lnTo>
                  <a:pt x="18791" y="23292"/>
                </a:lnTo>
                <a:lnTo>
                  <a:pt x="18791" y="22902"/>
                </a:lnTo>
                <a:cubicBezTo>
                  <a:pt x="18791" y="12886"/>
                  <a:pt x="12989" y="4193"/>
                  <a:pt x="4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4"/>
          <p:cNvSpPr/>
          <p:nvPr/>
        </p:nvSpPr>
        <p:spPr>
          <a:xfrm>
            <a:off x="2278946" y="1684787"/>
            <a:ext cx="2456525" cy="2456926"/>
          </a:xfrm>
          <a:custGeom>
            <a:avLst/>
            <a:gdLst/>
            <a:ahLst/>
            <a:cxnLst/>
            <a:rect l="l" t="t" r="r" b="b"/>
            <a:pathLst>
              <a:path w="51135" h="51146" extrusionOk="0">
                <a:moveTo>
                  <a:pt x="25567" y="1"/>
                </a:moveTo>
                <a:cubicBezTo>
                  <a:pt x="11471" y="1"/>
                  <a:pt x="0" y="11472"/>
                  <a:pt x="0" y="25568"/>
                </a:cubicBezTo>
                <a:cubicBezTo>
                  <a:pt x="0" y="39674"/>
                  <a:pt x="11471" y="51145"/>
                  <a:pt x="25567" y="51145"/>
                </a:cubicBezTo>
                <a:cubicBezTo>
                  <a:pt x="39540" y="51145"/>
                  <a:pt x="50929" y="39879"/>
                  <a:pt x="51134" y="25947"/>
                </a:cubicBezTo>
                <a:lnTo>
                  <a:pt x="41057" y="25947"/>
                </a:lnTo>
                <a:cubicBezTo>
                  <a:pt x="40842" y="34354"/>
                  <a:pt x="33973" y="41058"/>
                  <a:pt x="25567" y="41068"/>
                </a:cubicBezTo>
                <a:cubicBezTo>
                  <a:pt x="15603" y="41068"/>
                  <a:pt x="8232" y="31801"/>
                  <a:pt x="10467" y="22093"/>
                </a:cubicBezTo>
                <a:cubicBezTo>
                  <a:pt x="12152" y="14774"/>
                  <a:pt x="18644" y="10071"/>
                  <a:pt x="25576" y="10071"/>
                </a:cubicBezTo>
                <a:cubicBezTo>
                  <a:pt x="27839" y="10071"/>
                  <a:pt x="30149" y="10572"/>
                  <a:pt x="32354" y="11647"/>
                </a:cubicBezTo>
                <a:lnTo>
                  <a:pt x="36926" y="2666"/>
                </a:lnTo>
                <a:cubicBezTo>
                  <a:pt x="33399" y="913"/>
                  <a:pt x="29514" y="1"/>
                  <a:pt x="25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4"/>
          <p:cNvSpPr/>
          <p:nvPr/>
        </p:nvSpPr>
        <p:spPr>
          <a:xfrm>
            <a:off x="3833141" y="1812858"/>
            <a:ext cx="902768" cy="1118889"/>
          </a:xfrm>
          <a:custGeom>
            <a:avLst/>
            <a:gdLst/>
            <a:ahLst/>
            <a:cxnLst/>
            <a:rect l="l" t="t" r="r" b="b"/>
            <a:pathLst>
              <a:path w="18792" h="23292" extrusionOk="0">
                <a:moveTo>
                  <a:pt x="4573" y="0"/>
                </a:moveTo>
                <a:lnTo>
                  <a:pt x="1" y="8981"/>
                </a:lnTo>
                <a:cubicBezTo>
                  <a:pt x="5321" y="11574"/>
                  <a:pt x="8704" y="16977"/>
                  <a:pt x="8714" y="22902"/>
                </a:cubicBezTo>
                <a:lnTo>
                  <a:pt x="8714" y="23292"/>
                </a:lnTo>
                <a:lnTo>
                  <a:pt x="18792" y="23292"/>
                </a:lnTo>
                <a:lnTo>
                  <a:pt x="18792" y="22902"/>
                </a:lnTo>
                <a:cubicBezTo>
                  <a:pt x="18792" y="12886"/>
                  <a:pt x="12989" y="4193"/>
                  <a:pt x="4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4"/>
          <p:cNvSpPr/>
          <p:nvPr/>
        </p:nvSpPr>
        <p:spPr>
          <a:xfrm>
            <a:off x="746849" y="1130806"/>
            <a:ext cx="1181015" cy="751018"/>
          </a:xfrm>
          <a:custGeom>
            <a:avLst/>
            <a:gdLst/>
            <a:ahLst/>
            <a:cxnLst/>
            <a:rect l="l" t="t" r="r" b="b"/>
            <a:pathLst>
              <a:path w="24584" h="15634" extrusionOk="0">
                <a:moveTo>
                  <a:pt x="1" y="0"/>
                </a:moveTo>
                <a:lnTo>
                  <a:pt x="1" y="15634"/>
                </a:lnTo>
                <a:lnTo>
                  <a:pt x="24584" y="15634"/>
                </a:lnTo>
                <a:lnTo>
                  <a:pt x="245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4"/>
          <p:cNvSpPr/>
          <p:nvPr/>
        </p:nvSpPr>
        <p:spPr>
          <a:xfrm>
            <a:off x="715816" y="1099293"/>
            <a:ext cx="1178085" cy="748040"/>
          </a:xfrm>
          <a:custGeom>
            <a:avLst/>
            <a:gdLst/>
            <a:ahLst/>
            <a:cxnLst/>
            <a:rect l="l" t="t" r="r" b="b"/>
            <a:pathLst>
              <a:path w="24523" h="15572" extrusionOk="0">
                <a:moveTo>
                  <a:pt x="1" y="0"/>
                </a:moveTo>
                <a:lnTo>
                  <a:pt x="1" y="15572"/>
                </a:lnTo>
                <a:lnTo>
                  <a:pt x="24522" y="15572"/>
                </a:lnTo>
                <a:lnTo>
                  <a:pt x="245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4"/>
          <p:cNvSpPr/>
          <p:nvPr/>
        </p:nvSpPr>
        <p:spPr>
          <a:xfrm>
            <a:off x="714375" y="1097804"/>
            <a:ext cx="1181015" cy="751018"/>
          </a:xfrm>
          <a:custGeom>
            <a:avLst/>
            <a:gdLst/>
            <a:ahLst/>
            <a:cxnLst/>
            <a:rect l="l" t="t" r="r" b="b"/>
            <a:pathLst>
              <a:path w="24584" h="15634" extrusionOk="0">
                <a:moveTo>
                  <a:pt x="24522" y="62"/>
                </a:moveTo>
                <a:lnTo>
                  <a:pt x="24522" y="15572"/>
                </a:lnTo>
                <a:lnTo>
                  <a:pt x="62" y="15572"/>
                </a:lnTo>
                <a:lnTo>
                  <a:pt x="62" y="62"/>
                </a:lnTo>
                <a:close/>
                <a:moveTo>
                  <a:pt x="0" y="0"/>
                </a:moveTo>
                <a:lnTo>
                  <a:pt x="0" y="15634"/>
                </a:lnTo>
                <a:lnTo>
                  <a:pt x="24583" y="15634"/>
                </a:lnTo>
                <a:lnTo>
                  <a:pt x="245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4"/>
          <p:cNvSpPr/>
          <p:nvPr/>
        </p:nvSpPr>
        <p:spPr>
          <a:xfrm>
            <a:off x="827122" y="1404578"/>
            <a:ext cx="35021" cy="359561"/>
          </a:xfrm>
          <a:custGeom>
            <a:avLst/>
            <a:gdLst/>
            <a:ahLst/>
            <a:cxnLst/>
            <a:rect l="l" t="t" r="r" b="b"/>
            <a:pathLst>
              <a:path w="729" h="7485" extrusionOk="0">
                <a:moveTo>
                  <a:pt x="339" y="1"/>
                </a:moveTo>
                <a:cubicBezTo>
                  <a:pt x="277" y="1"/>
                  <a:pt x="226" y="52"/>
                  <a:pt x="226" y="114"/>
                </a:cubicBezTo>
                <a:lnTo>
                  <a:pt x="226" y="842"/>
                </a:lnTo>
                <a:cubicBezTo>
                  <a:pt x="226" y="913"/>
                  <a:pt x="175" y="965"/>
                  <a:pt x="113" y="965"/>
                </a:cubicBezTo>
                <a:cubicBezTo>
                  <a:pt x="109" y="964"/>
                  <a:pt x="104" y="963"/>
                  <a:pt x="100" y="963"/>
                </a:cubicBezTo>
                <a:cubicBezTo>
                  <a:pt x="45" y="963"/>
                  <a:pt x="1" y="1020"/>
                  <a:pt x="1" y="1077"/>
                </a:cubicBezTo>
                <a:lnTo>
                  <a:pt x="1" y="6408"/>
                </a:lnTo>
                <a:cubicBezTo>
                  <a:pt x="1" y="6470"/>
                  <a:pt x="52" y="6521"/>
                  <a:pt x="113" y="6521"/>
                </a:cubicBezTo>
                <a:cubicBezTo>
                  <a:pt x="175" y="6521"/>
                  <a:pt x="226" y="6572"/>
                  <a:pt x="226" y="6644"/>
                </a:cubicBezTo>
                <a:lnTo>
                  <a:pt x="226" y="7372"/>
                </a:lnTo>
                <a:cubicBezTo>
                  <a:pt x="226" y="7433"/>
                  <a:pt x="277" y="7484"/>
                  <a:pt x="339" y="7484"/>
                </a:cubicBezTo>
                <a:lnTo>
                  <a:pt x="390" y="7484"/>
                </a:lnTo>
                <a:cubicBezTo>
                  <a:pt x="452" y="7484"/>
                  <a:pt x="503" y="7433"/>
                  <a:pt x="503" y="7372"/>
                </a:cubicBezTo>
                <a:lnTo>
                  <a:pt x="503" y="6634"/>
                </a:lnTo>
                <a:cubicBezTo>
                  <a:pt x="503" y="6572"/>
                  <a:pt x="554" y="6521"/>
                  <a:pt x="616" y="6521"/>
                </a:cubicBezTo>
                <a:cubicBezTo>
                  <a:pt x="677" y="6521"/>
                  <a:pt x="728" y="6470"/>
                  <a:pt x="728" y="6408"/>
                </a:cubicBezTo>
                <a:lnTo>
                  <a:pt x="728" y="1077"/>
                </a:lnTo>
                <a:cubicBezTo>
                  <a:pt x="728" y="1016"/>
                  <a:pt x="677" y="965"/>
                  <a:pt x="616" y="965"/>
                </a:cubicBezTo>
                <a:cubicBezTo>
                  <a:pt x="554" y="965"/>
                  <a:pt x="503" y="913"/>
                  <a:pt x="503" y="842"/>
                </a:cubicBezTo>
                <a:lnTo>
                  <a:pt x="503" y="114"/>
                </a:lnTo>
                <a:cubicBezTo>
                  <a:pt x="503" y="52"/>
                  <a:pt x="452"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4"/>
          <p:cNvSpPr/>
          <p:nvPr/>
        </p:nvSpPr>
        <p:spPr>
          <a:xfrm>
            <a:off x="1050694" y="1302160"/>
            <a:ext cx="35021" cy="359561"/>
          </a:xfrm>
          <a:custGeom>
            <a:avLst/>
            <a:gdLst/>
            <a:ahLst/>
            <a:cxnLst/>
            <a:rect l="l" t="t" r="r" b="b"/>
            <a:pathLst>
              <a:path w="729" h="7485" extrusionOk="0">
                <a:moveTo>
                  <a:pt x="339" y="1"/>
                </a:moveTo>
                <a:cubicBezTo>
                  <a:pt x="278" y="1"/>
                  <a:pt x="226" y="52"/>
                  <a:pt x="226" y="113"/>
                </a:cubicBezTo>
                <a:lnTo>
                  <a:pt x="226" y="851"/>
                </a:lnTo>
                <a:cubicBezTo>
                  <a:pt x="226" y="913"/>
                  <a:pt x="175" y="964"/>
                  <a:pt x="114" y="964"/>
                </a:cubicBezTo>
                <a:cubicBezTo>
                  <a:pt x="52" y="964"/>
                  <a:pt x="1" y="1016"/>
                  <a:pt x="1" y="1077"/>
                </a:cubicBezTo>
                <a:lnTo>
                  <a:pt x="1" y="6408"/>
                </a:lnTo>
                <a:cubicBezTo>
                  <a:pt x="1" y="6480"/>
                  <a:pt x="52" y="6531"/>
                  <a:pt x="114" y="6531"/>
                </a:cubicBezTo>
                <a:cubicBezTo>
                  <a:pt x="175" y="6531"/>
                  <a:pt x="226" y="6572"/>
                  <a:pt x="226" y="6644"/>
                </a:cubicBezTo>
                <a:lnTo>
                  <a:pt x="226" y="7371"/>
                </a:lnTo>
                <a:cubicBezTo>
                  <a:pt x="226" y="7433"/>
                  <a:pt x="278" y="7484"/>
                  <a:pt x="339" y="7484"/>
                </a:cubicBezTo>
                <a:lnTo>
                  <a:pt x="390" y="7484"/>
                </a:lnTo>
                <a:cubicBezTo>
                  <a:pt x="452" y="7484"/>
                  <a:pt x="503" y="7433"/>
                  <a:pt x="503" y="7371"/>
                </a:cubicBezTo>
                <a:lnTo>
                  <a:pt x="503" y="6644"/>
                </a:lnTo>
                <a:cubicBezTo>
                  <a:pt x="503" y="6587"/>
                  <a:pt x="547" y="6530"/>
                  <a:pt x="602" y="6530"/>
                </a:cubicBezTo>
                <a:cubicBezTo>
                  <a:pt x="607" y="6530"/>
                  <a:pt x="611" y="6530"/>
                  <a:pt x="616" y="6531"/>
                </a:cubicBezTo>
                <a:cubicBezTo>
                  <a:pt x="677" y="6531"/>
                  <a:pt x="729" y="6480"/>
                  <a:pt x="729" y="6408"/>
                </a:cubicBezTo>
                <a:lnTo>
                  <a:pt x="729" y="1077"/>
                </a:lnTo>
                <a:cubicBezTo>
                  <a:pt x="729" y="1016"/>
                  <a:pt x="677" y="964"/>
                  <a:pt x="616" y="964"/>
                </a:cubicBezTo>
                <a:cubicBezTo>
                  <a:pt x="554" y="964"/>
                  <a:pt x="503" y="913"/>
                  <a:pt x="503" y="851"/>
                </a:cubicBezTo>
                <a:lnTo>
                  <a:pt x="503" y="113"/>
                </a:lnTo>
                <a:cubicBezTo>
                  <a:pt x="503" y="52"/>
                  <a:pt x="452"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4"/>
          <p:cNvSpPr/>
          <p:nvPr/>
        </p:nvSpPr>
        <p:spPr>
          <a:xfrm>
            <a:off x="1106370" y="1238653"/>
            <a:ext cx="35502" cy="359032"/>
          </a:xfrm>
          <a:custGeom>
            <a:avLst/>
            <a:gdLst/>
            <a:ahLst/>
            <a:cxnLst/>
            <a:rect l="l" t="t" r="r" b="b"/>
            <a:pathLst>
              <a:path w="739" h="7474" extrusionOk="0">
                <a:moveTo>
                  <a:pt x="349" y="0"/>
                </a:moveTo>
                <a:cubicBezTo>
                  <a:pt x="287" y="0"/>
                  <a:pt x="236" y="51"/>
                  <a:pt x="236" y="113"/>
                </a:cubicBezTo>
                <a:lnTo>
                  <a:pt x="236" y="841"/>
                </a:lnTo>
                <a:cubicBezTo>
                  <a:pt x="236" y="902"/>
                  <a:pt x="185" y="954"/>
                  <a:pt x="123" y="954"/>
                </a:cubicBezTo>
                <a:cubicBezTo>
                  <a:pt x="62" y="954"/>
                  <a:pt x="0" y="1005"/>
                  <a:pt x="0" y="1066"/>
                </a:cubicBezTo>
                <a:lnTo>
                  <a:pt x="0" y="6407"/>
                </a:lnTo>
                <a:cubicBezTo>
                  <a:pt x="0" y="6469"/>
                  <a:pt x="62" y="6520"/>
                  <a:pt x="123" y="6520"/>
                </a:cubicBezTo>
                <a:cubicBezTo>
                  <a:pt x="185" y="6520"/>
                  <a:pt x="236" y="6571"/>
                  <a:pt x="236" y="6633"/>
                </a:cubicBezTo>
                <a:lnTo>
                  <a:pt x="236" y="7361"/>
                </a:lnTo>
                <a:cubicBezTo>
                  <a:pt x="236" y="7422"/>
                  <a:pt x="287" y="7473"/>
                  <a:pt x="349" y="7473"/>
                </a:cubicBezTo>
                <a:lnTo>
                  <a:pt x="390" y="7473"/>
                </a:lnTo>
                <a:cubicBezTo>
                  <a:pt x="451" y="7473"/>
                  <a:pt x="503" y="7422"/>
                  <a:pt x="503" y="7361"/>
                </a:cubicBezTo>
                <a:lnTo>
                  <a:pt x="503" y="6633"/>
                </a:lnTo>
                <a:cubicBezTo>
                  <a:pt x="503" y="6571"/>
                  <a:pt x="554" y="6520"/>
                  <a:pt x="626" y="6520"/>
                </a:cubicBezTo>
                <a:cubicBezTo>
                  <a:pt x="687" y="6520"/>
                  <a:pt x="738" y="6469"/>
                  <a:pt x="738" y="6407"/>
                </a:cubicBezTo>
                <a:lnTo>
                  <a:pt x="738" y="1066"/>
                </a:lnTo>
                <a:cubicBezTo>
                  <a:pt x="738" y="1005"/>
                  <a:pt x="687" y="954"/>
                  <a:pt x="626" y="954"/>
                </a:cubicBezTo>
                <a:cubicBezTo>
                  <a:pt x="554" y="954"/>
                  <a:pt x="503" y="902"/>
                  <a:pt x="503" y="841"/>
                </a:cubicBezTo>
                <a:lnTo>
                  <a:pt x="503" y="113"/>
                </a:lnTo>
                <a:cubicBezTo>
                  <a:pt x="503" y="51"/>
                  <a:pt x="451" y="0"/>
                  <a:pt x="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4"/>
          <p:cNvSpPr/>
          <p:nvPr/>
        </p:nvSpPr>
        <p:spPr>
          <a:xfrm>
            <a:off x="883279" y="1276555"/>
            <a:ext cx="35021" cy="359561"/>
          </a:xfrm>
          <a:custGeom>
            <a:avLst/>
            <a:gdLst/>
            <a:ahLst/>
            <a:cxnLst/>
            <a:rect l="l" t="t" r="r" b="b"/>
            <a:pathLst>
              <a:path w="729" h="7485" extrusionOk="0">
                <a:moveTo>
                  <a:pt x="339" y="1"/>
                </a:moveTo>
                <a:cubicBezTo>
                  <a:pt x="277" y="1"/>
                  <a:pt x="226" y="52"/>
                  <a:pt x="226" y="113"/>
                </a:cubicBezTo>
                <a:lnTo>
                  <a:pt x="226" y="851"/>
                </a:lnTo>
                <a:cubicBezTo>
                  <a:pt x="226" y="913"/>
                  <a:pt x="175" y="964"/>
                  <a:pt x="113" y="964"/>
                </a:cubicBezTo>
                <a:cubicBezTo>
                  <a:pt x="52" y="964"/>
                  <a:pt x="0" y="1015"/>
                  <a:pt x="0" y="1077"/>
                </a:cubicBezTo>
                <a:lnTo>
                  <a:pt x="0" y="6418"/>
                </a:lnTo>
                <a:cubicBezTo>
                  <a:pt x="0" y="6479"/>
                  <a:pt x="52" y="6531"/>
                  <a:pt x="113" y="6531"/>
                </a:cubicBezTo>
                <a:cubicBezTo>
                  <a:pt x="175" y="6531"/>
                  <a:pt x="226" y="6572"/>
                  <a:pt x="226" y="6643"/>
                </a:cubicBezTo>
                <a:lnTo>
                  <a:pt x="226" y="7371"/>
                </a:lnTo>
                <a:cubicBezTo>
                  <a:pt x="226" y="7433"/>
                  <a:pt x="277" y="7484"/>
                  <a:pt x="339" y="7484"/>
                </a:cubicBezTo>
                <a:lnTo>
                  <a:pt x="380" y="7484"/>
                </a:lnTo>
                <a:cubicBezTo>
                  <a:pt x="451" y="7484"/>
                  <a:pt x="503" y="7433"/>
                  <a:pt x="503" y="7371"/>
                </a:cubicBezTo>
                <a:lnTo>
                  <a:pt x="503" y="6643"/>
                </a:lnTo>
                <a:cubicBezTo>
                  <a:pt x="503" y="6572"/>
                  <a:pt x="544" y="6531"/>
                  <a:pt x="615" y="6531"/>
                </a:cubicBezTo>
                <a:cubicBezTo>
                  <a:pt x="677" y="6531"/>
                  <a:pt x="728" y="6479"/>
                  <a:pt x="728" y="6418"/>
                </a:cubicBezTo>
                <a:lnTo>
                  <a:pt x="728" y="1077"/>
                </a:lnTo>
                <a:cubicBezTo>
                  <a:pt x="728" y="1015"/>
                  <a:pt x="677" y="964"/>
                  <a:pt x="615" y="964"/>
                </a:cubicBezTo>
                <a:cubicBezTo>
                  <a:pt x="544" y="964"/>
                  <a:pt x="503" y="913"/>
                  <a:pt x="503" y="851"/>
                </a:cubicBezTo>
                <a:lnTo>
                  <a:pt x="503" y="113"/>
                </a:lnTo>
                <a:cubicBezTo>
                  <a:pt x="503" y="52"/>
                  <a:pt x="451" y="1"/>
                  <a:pt x="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4"/>
          <p:cNvSpPr/>
          <p:nvPr/>
        </p:nvSpPr>
        <p:spPr>
          <a:xfrm>
            <a:off x="938908" y="1328245"/>
            <a:ext cx="35502" cy="359080"/>
          </a:xfrm>
          <a:custGeom>
            <a:avLst/>
            <a:gdLst/>
            <a:ahLst/>
            <a:cxnLst/>
            <a:rect l="l" t="t" r="r" b="b"/>
            <a:pathLst>
              <a:path w="739" h="7475" extrusionOk="0">
                <a:moveTo>
                  <a:pt x="339" y="1"/>
                </a:moveTo>
                <a:cubicBezTo>
                  <a:pt x="277" y="1"/>
                  <a:pt x="226" y="52"/>
                  <a:pt x="226" y="114"/>
                </a:cubicBezTo>
                <a:lnTo>
                  <a:pt x="226" y="842"/>
                </a:lnTo>
                <a:cubicBezTo>
                  <a:pt x="226" y="903"/>
                  <a:pt x="175" y="954"/>
                  <a:pt x="113" y="954"/>
                </a:cubicBezTo>
                <a:cubicBezTo>
                  <a:pt x="52" y="954"/>
                  <a:pt x="1" y="1006"/>
                  <a:pt x="1" y="1067"/>
                </a:cubicBezTo>
                <a:lnTo>
                  <a:pt x="1" y="6408"/>
                </a:lnTo>
                <a:cubicBezTo>
                  <a:pt x="1" y="6470"/>
                  <a:pt x="52" y="6521"/>
                  <a:pt x="113" y="6521"/>
                </a:cubicBezTo>
                <a:cubicBezTo>
                  <a:pt x="175" y="6521"/>
                  <a:pt x="226" y="6572"/>
                  <a:pt x="226" y="6634"/>
                </a:cubicBezTo>
                <a:lnTo>
                  <a:pt x="226" y="7361"/>
                </a:lnTo>
                <a:cubicBezTo>
                  <a:pt x="226" y="7423"/>
                  <a:pt x="277" y="7474"/>
                  <a:pt x="339" y="7474"/>
                </a:cubicBezTo>
                <a:lnTo>
                  <a:pt x="390" y="7474"/>
                </a:lnTo>
                <a:cubicBezTo>
                  <a:pt x="452" y="7474"/>
                  <a:pt x="503" y="7423"/>
                  <a:pt x="503" y="7361"/>
                </a:cubicBezTo>
                <a:lnTo>
                  <a:pt x="503" y="6634"/>
                </a:lnTo>
                <a:cubicBezTo>
                  <a:pt x="503" y="6572"/>
                  <a:pt x="554" y="6521"/>
                  <a:pt x="616" y="6521"/>
                </a:cubicBezTo>
                <a:cubicBezTo>
                  <a:pt x="677" y="6521"/>
                  <a:pt x="729" y="6470"/>
                  <a:pt x="729" y="6408"/>
                </a:cubicBezTo>
                <a:lnTo>
                  <a:pt x="729" y="1067"/>
                </a:lnTo>
                <a:cubicBezTo>
                  <a:pt x="739" y="1006"/>
                  <a:pt x="677" y="954"/>
                  <a:pt x="616" y="954"/>
                </a:cubicBezTo>
                <a:cubicBezTo>
                  <a:pt x="554" y="954"/>
                  <a:pt x="503" y="903"/>
                  <a:pt x="503" y="842"/>
                </a:cubicBezTo>
                <a:lnTo>
                  <a:pt x="503" y="11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4"/>
          <p:cNvSpPr/>
          <p:nvPr/>
        </p:nvSpPr>
        <p:spPr>
          <a:xfrm>
            <a:off x="1329942" y="1340591"/>
            <a:ext cx="35502" cy="359032"/>
          </a:xfrm>
          <a:custGeom>
            <a:avLst/>
            <a:gdLst/>
            <a:ahLst/>
            <a:cxnLst/>
            <a:rect l="l" t="t" r="r" b="b"/>
            <a:pathLst>
              <a:path w="739" h="7474" extrusionOk="0">
                <a:moveTo>
                  <a:pt x="349" y="0"/>
                </a:moveTo>
                <a:cubicBezTo>
                  <a:pt x="287" y="0"/>
                  <a:pt x="236" y="51"/>
                  <a:pt x="236" y="113"/>
                </a:cubicBezTo>
                <a:lnTo>
                  <a:pt x="236" y="841"/>
                </a:lnTo>
                <a:cubicBezTo>
                  <a:pt x="236" y="902"/>
                  <a:pt x="185" y="954"/>
                  <a:pt x="113" y="954"/>
                </a:cubicBezTo>
                <a:cubicBezTo>
                  <a:pt x="52" y="954"/>
                  <a:pt x="0" y="1005"/>
                  <a:pt x="0" y="1066"/>
                </a:cubicBezTo>
                <a:lnTo>
                  <a:pt x="0" y="6407"/>
                </a:lnTo>
                <a:cubicBezTo>
                  <a:pt x="0" y="6469"/>
                  <a:pt x="52" y="6520"/>
                  <a:pt x="113" y="6520"/>
                </a:cubicBezTo>
                <a:cubicBezTo>
                  <a:pt x="185" y="6520"/>
                  <a:pt x="236" y="6571"/>
                  <a:pt x="236" y="6633"/>
                </a:cubicBezTo>
                <a:lnTo>
                  <a:pt x="236" y="7361"/>
                </a:lnTo>
                <a:cubicBezTo>
                  <a:pt x="236" y="7422"/>
                  <a:pt x="287" y="7474"/>
                  <a:pt x="349" y="7474"/>
                </a:cubicBezTo>
                <a:lnTo>
                  <a:pt x="390" y="7474"/>
                </a:lnTo>
                <a:cubicBezTo>
                  <a:pt x="451" y="7474"/>
                  <a:pt x="503" y="7422"/>
                  <a:pt x="503" y="7361"/>
                </a:cubicBezTo>
                <a:lnTo>
                  <a:pt x="503" y="6633"/>
                </a:lnTo>
                <a:cubicBezTo>
                  <a:pt x="503" y="6571"/>
                  <a:pt x="554" y="6520"/>
                  <a:pt x="615" y="6520"/>
                </a:cubicBezTo>
                <a:cubicBezTo>
                  <a:pt x="687" y="6520"/>
                  <a:pt x="738" y="6469"/>
                  <a:pt x="738" y="6407"/>
                </a:cubicBezTo>
                <a:lnTo>
                  <a:pt x="738" y="1077"/>
                </a:lnTo>
                <a:cubicBezTo>
                  <a:pt x="738" y="1015"/>
                  <a:pt x="687" y="964"/>
                  <a:pt x="615" y="964"/>
                </a:cubicBezTo>
                <a:cubicBezTo>
                  <a:pt x="554" y="964"/>
                  <a:pt x="503" y="913"/>
                  <a:pt x="503" y="851"/>
                </a:cubicBezTo>
                <a:lnTo>
                  <a:pt x="503" y="113"/>
                </a:lnTo>
                <a:cubicBezTo>
                  <a:pt x="503" y="51"/>
                  <a:pt x="451"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4"/>
          <p:cNvSpPr/>
          <p:nvPr/>
        </p:nvSpPr>
        <p:spPr>
          <a:xfrm>
            <a:off x="1386100" y="1391800"/>
            <a:ext cx="35502" cy="359032"/>
          </a:xfrm>
          <a:custGeom>
            <a:avLst/>
            <a:gdLst/>
            <a:ahLst/>
            <a:cxnLst/>
            <a:rect l="l" t="t" r="r" b="b"/>
            <a:pathLst>
              <a:path w="739" h="7474" extrusionOk="0">
                <a:moveTo>
                  <a:pt x="349" y="0"/>
                </a:moveTo>
                <a:cubicBezTo>
                  <a:pt x="287" y="0"/>
                  <a:pt x="236" y="52"/>
                  <a:pt x="236" y="113"/>
                </a:cubicBezTo>
                <a:lnTo>
                  <a:pt x="236" y="841"/>
                </a:lnTo>
                <a:cubicBezTo>
                  <a:pt x="236" y="903"/>
                  <a:pt x="185" y="954"/>
                  <a:pt x="123" y="954"/>
                </a:cubicBezTo>
                <a:cubicBezTo>
                  <a:pt x="51" y="954"/>
                  <a:pt x="0" y="1005"/>
                  <a:pt x="0" y="1067"/>
                </a:cubicBezTo>
                <a:lnTo>
                  <a:pt x="0" y="6408"/>
                </a:lnTo>
                <a:cubicBezTo>
                  <a:pt x="0" y="6469"/>
                  <a:pt x="51" y="6520"/>
                  <a:pt x="123" y="6520"/>
                </a:cubicBezTo>
                <a:cubicBezTo>
                  <a:pt x="185" y="6520"/>
                  <a:pt x="236" y="6572"/>
                  <a:pt x="236" y="6633"/>
                </a:cubicBezTo>
                <a:lnTo>
                  <a:pt x="236" y="7361"/>
                </a:lnTo>
                <a:cubicBezTo>
                  <a:pt x="236" y="7422"/>
                  <a:pt x="287" y="7474"/>
                  <a:pt x="349" y="7474"/>
                </a:cubicBezTo>
                <a:lnTo>
                  <a:pt x="390" y="7474"/>
                </a:lnTo>
                <a:cubicBezTo>
                  <a:pt x="451" y="7474"/>
                  <a:pt x="502" y="7422"/>
                  <a:pt x="502" y="7361"/>
                </a:cubicBezTo>
                <a:lnTo>
                  <a:pt x="502" y="6633"/>
                </a:lnTo>
                <a:cubicBezTo>
                  <a:pt x="502" y="6572"/>
                  <a:pt x="554" y="6520"/>
                  <a:pt x="625" y="6520"/>
                </a:cubicBezTo>
                <a:cubicBezTo>
                  <a:pt x="687" y="6520"/>
                  <a:pt x="738" y="6469"/>
                  <a:pt x="738" y="6408"/>
                </a:cubicBezTo>
                <a:lnTo>
                  <a:pt x="738" y="1067"/>
                </a:lnTo>
                <a:cubicBezTo>
                  <a:pt x="728" y="1005"/>
                  <a:pt x="677" y="964"/>
                  <a:pt x="625" y="964"/>
                </a:cubicBezTo>
                <a:cubicBezTo>
                  <a:pt x="554" y="964"/>
                  <a:pt x="502" y="913"/>
                  <a:pt x="502" y="851"/>
                </a:cubicBezTo>
                <a:lnTo>
                  <a:pt x="502" y="113"/>
                </a:lnTo>
                <a:cubicBezTo>
                  <a:pt x="502" y="52"/>
                  <a:pt x="451" y="0"/>
                  <a:pt x="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4"/>
          <p:cNvSpPr/>
          <p:nvPr/>
        </p:nvSpPr>
        <p:spPr>
          <a:xfrm>
            <a:off x="1721457" y="1391800"/>
            <a:ext cx="35021" cy="359032"/>
          </a:xfrm>
          <a:custGeom>
            <a:avLst/>
            <a:gdLst/>
            <a:ahLst/>
            <a:cxnLst/>
            <a:rect l="l" t="t" r="r" b="b"/>
            <a:pathLst>
              <a:path w="729" h="7474" extrusionOk="0">
                <a:moveTo>
                  <a:pt x="339" y="0"/>
                </a:moveTo>
                <a:cubicBezTo>
                  <a:pt x="277" y="0"/>
                  <a:pt x="226" y="52"/>
                  <a:pt x="226" y="113"/>
                </a:cubicBezTo>
                <a:lnTo>
                  <a:pt x="226" y="841"/>
                </a:lnTo>
                <a:cubicBezTo>
                  <a:pt x="226" y="903"/>
                  <a:pt x="175" y="954"/>
                  <a:pt x="113" y="954"/>
                </a:cubicBezTo>
                <a:cubicBezTo>
                  <a:pt x="52" y="954"/>
                  <a:pt x="0" y="1005"/>
                  <a:pt x="0" y="1067"/>
                </a:cubicBezTo>
                <a:lnTo>
                  <a:pt x="0" y="6408"/>
                </a:lnTo>
                <a:cubicBezTo>
                  <a:pt x="0" y="6469"/>
                  <a:pt x="52" y="6520"/>
                  <a:pt x="113" y="6520"/>
                </a:cubicBezTo>
                <a:cubicBezTo>
                  <a:pt x="175" y="6520"/>
                  <a:pt x="226" y="6572"/>
                  <a:pt x="226" y="6633"/>
                </a:cubicBezTo>
                <a:lnTo>
                  <a:pt x="226" y="7361"/>
                </a:lnTo>
                <a:cubicBezTo>
                  <a:pt x="226" y="7422"/>
                  <a:pt x="277" y="7474"/>
                  <a:pt x="339" y="7474"/>
                </a:cubicBezTo>
                <a:lnTo>
                  <a:pt x="380" y="7474"/>
                </a:lnTo>
                <a:cubicBezTo>
                  <a:pt x="451" y="7474"/>
                  <a:pt x="503" y="7422"/>
                  <a:pt x="503" y="7361"/>
                </a:cubicBezTo>
                <a:lnTo>
                  <a:pt x="503" y="6633"/>
                </a:lnTo>
                <a:cubicBezTo>
                  <a:pt x="503" y="6572"/>
                  <a:pt x="544" y="6520"/>
                  <a:pt x="615" y="6520"/>
                </a:cubicBezTo>
                <a:cubicBezTo>
                  <a:pt x="677" y="6520"/>
                  <a:pt x="728" y="6469"/>
                  <a:pt x="728" y="6408"/>
                </a:cubicBezTo>
                <a:lnTo>
                  <a:pt x="728" y="1067"/>
                </a:lnTo>
                <a:cubicBezTo>
                  <a:pt x="718" y="1005"/>
                  <a:pt x="677" y="964"/>
                  <a:pt x="615" y="964"/>
                </a:cubicBezTo>
                <a:cubicBezTo>
                  <a:pt x="544" y="964"/>
                  <a:pt x="503" y="913"/>
                  <a:pt x="503" y="851"/>
                </a:cubicBezTo>
                <a:lnTo>
                  <a:pt x="503" y="113"/>
                </a:lnTo>
                <a:cubicBezTo>
                  <a:pt x="503" y="52"/>
                  <a:pt x="441" y="0"/>
                  <a:pt x="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4"/>
          <p:cNvSpPr/>
          <p:nvPr/>
        </p:nvSpPr>
        <p:spPr>
          <a:xfrm>
            <a:off x="1777086" y="1321856"/>
            <a:ext cx="35021" cy="359561"/>
          </a:xfrm>
          <a:custGeom>
            <a:avLst/>
            <a:gdLst/>
            <a:ahLst/>
            <a:cxnLst/>
            <a:rect l="l" t="t" r="r" b="b"/>
            <a:pathLst>
              <a:path w="729" h="7485" extrusionOk="0">
                <a:moveTo>
                  <a:pt x="339" y="1"/>
                </a:moveTo>
                <a:cubicBezTo>
                  <a:pt x="278" y="1"/>
                  <a:pt x="226" y="52"/>
                  <a:pt x="226" y="124"/>
                </a:cubicBezTo>
                <a:lnTo>
                  <a:pt x="226" y="852"/>
                </a:lnTo>
                <a:cubicBezTo>
                  <a:pt x="226" y="913"/>
                  <a:pt x="175" y="964"/>
                  <a:pt x="114" y="964"/>
                </a:cubicBezTo>
                <a:cubicBezTo>
                  <a:pt x="52" y="964"/>
                  <a:pt x="1" y="1016"/>
                  <a:pt x="1" y="1077"/>
                </a:cubicBezTo>
                <a:lnTo>
                  <a:pt x="1" y="6408"/>
                </a:lnTo>
                <a:cubicBezTo>
                  <a:pt x="1" y="6480"/>
                  <a:pt x="52" y="6531"/>
                  <a:pt x="114" y="6531"/>
                </a:cubicBezTo>
                <a:cubicBezTo>
                  <a:pt x="118" y="6530"/>
                  <a:pt x="123" y="6530"/>
                  <a:pt x="127" y="6530"/>
                </a:cubicBezTo>
                <a:cubicBezTo>
                  <a:pt x="182" y="6530"/>
                  <a:pt x="226" y="6587"/>
                  <a:pt x="226" y="6644"/>
                </a:cubicBezTo>
                <a:lnTo>
                  <a:pt x="226" y="7371"/>
                </a:lnTo>
                <a:cubicBezTo>
                  <a:pt x="226" y="7433"/>
                  <a:pt x="278" y="7484"/>
                  <a:pt x="339" y="7484"/>
                </a:cubicBezTo>
                <a:lnTo>
                  <a:pt x="390" y="7484"/>
                </a:lnTo>
                <a:cubicBezTo>
                  <a:pt x="452" y="7484"/>
                  <a:pt x="503" y="7433"/>
                  <a:pt x="503" y="7371"/>
                </a:cubicBezTo>
                <a:lnTo>
                  <a:pt x="503" y="6644"/>
                </a:lnTo>
                <a:cubicBezTo>
                  <a:pt x="503" y="6572"/>
                  <a:pt x="554" y="6531"/>
                  <a:pt x="616" y="6531"/>
                </a:cubicBezTo>
                <a:cubicBezTo>
                  <a:pt x="677" y="6531"/>
                  <a:pt x="729" y="6480"/>
                  <a:pt x="729" y="6408"/>
                </a:cubicBezTo>
                <a:lnTo>
                  <a:pt x="729" y="1077"/>
                </a:lnTo>
                <a:cubicBezTo>
                  <a:pt x="729" y="1016"/>
                  <a:pt x="677" y="954"/>
                  <a:pt x="616" y="954"/>
                </a:cubicBezTo>
                <a:cubicBezTo>
                  <a:pt x="554" y="954"/>
                  <a:pt x="503" y="903"/>
                  <a:pt x="503" y="841"/>
                </a:cubicBezTo>
                <a:lnTo>
                  <a:pt x="503" y="12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4"/>
          <p:cNvSpPr/>
          <p:nvPr/>
        </p:nvSpPr>
        <p:spPr>
          <a:xfrm>
            <a:off x="1441728" y="1430183"/>
            <a:ext cx="35021" cy="359561"/>
          </a:xfrm>
          <a:custGeom>
            <a:avLst/>
            <a:gdLst/>
            <a:ahLst/>
            <a:cxnLst/>
            <a:rect l="l" t="t" r="r" b="b"/>
            <a:pathLst>
              <a:path w="729" h="7485" extrusionOk="0">
                <a:moveTo>
                  <a:pt x="339" y="1"/>
                </a:moveTo>
                <a:cubicBezTo>
                  <a:pt x="277" y="1"/>
                  <a:pt x="226" y="52"/>
                  <a:pt x="226" y="114"/>
                </a:cubicBezTo>
                <a:lnTo>
                  <a:pt x="226" y="852"/>
                </a:lnTo>
                <a:cubicBezTo>
                  <a:pt x="226" y="913"/>
                  <a:pt x="175" y="965"/>
                  <a:pt x="113" y="965"/>
                </a:cubicBezTo>
                <a:cubicBezTo>
                  <a:pt x="52" y="965"/>
                  <a:pt x="0" y="1016"/>
                  <a:pt x="0" y="1077"/>
                </a:cubicBezTo>
                <a:lnTo>
                  <a:pt x="0" y="6408"/>
                </a:lnTo>
                <a:cubicBezTo>
                  <a:pt x="0" y="6480"/>
                  <a:pt x="52" y="6531"/>
                  <a:pt x="113" y="6531"/>
                </a:cubicBezTo>
                <a:cubicBezTo>
                  <a:pt x="175" y="6531"/>
                  <a:pt x="226" y="6572"/>
                  <a:pt x="226" y="6644"/>
                </a:cubicBezTo>
                <a:lnTo>
                  <a:pt x="226" y="7372"/>
                </a:lnTo>
                <a:cubicBezTo>
                  <a:pt x="226" y="7433"/>
                  <a:pt x="277" y="7485"/>
                  <a:pt x="339" y="7485"/>
                </a:cubicBezTo>
                <a:lnTo>
                  <a:pt x="390" y="7485"/>
                </a:lnTo>
                <a:cubicBezTo>
                  <a:pt x="452" y="7485"/>
                  <a:pt x="503" y="7433"/>
                  <a:pt x="503" y="7372"/>
                </a:cubicBezTo>
                <a:lnTo>
                  <a:pt x="503" y="6644"/>
                </a:lnTo>
                <a:cubicBezTo>
                  <a:pt x="503" y="6572"/>
                  <a:pt x="554" y="6531"/>
                  <a:pt x="616" y="6531"/>
                </a:cubicBezTo>
                <a:cubicBezTo>
                  <a:pt x="677" y="6531"/>
                  <a:pt x="728" y="6480"/>
                  <a:pt x="728" y="6408"/>
                </a:cubicBezTo>
                <a:lnTo>
                  <a:pt x="728" y="1077"/>
                </a:lnTo>
                <a:cubicBezTo>
                  <a:pt x="728" y="1016"/>
                  <a:pt x="677" y="965"/>
                  <a:pt x="616" y="965"/>
                </a:cubicBezTo>
                <a:cubicBezTo>
                  <a:pt x="554" y="965"/>
                  <a:pt x="503" y="913"/>
                  <a:pt x="503" y="852"/>
                </a:cubicBezTo>
                <a:lnTo>
                  <a:pt x="503" y="11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4"/>
          <p:cNvSpPr/>
          <p:nvPr/>
        </p:nvSpPr>
        <p:spPr>
          <a:xfrm>
            <a:off x="1162480" y="1263729"/>
            <a:ext cx="35021" cy="359561"/>
          </a:xfrm>
          <a:custGeom>
            <a:avLst/>
            <a:gdLst/>
            <a:ahLst/>
            <a:cxnLst/>
            <a:rect l="l" t="t" r="r" b="b"/>
            <a:pathLst>
              <a:path w="729" h="7485" extrusionOk="0">
                <a:moveTo>
                  <a:pt x="339" y="1"/>
                </a:moveTo>
                <a:cubicBezTo>
                  <a:pt x="278" y="1"/>
                  <a:pt x="226" y="52"/>
                  <a:pt x="226" y="124"/>
                </a:cubicBezTo>
                <a:lnTo>
                  <a:pt x="226" y="852"/>
                </a:lnTo>
                <a:cubicBezTo>
                  <a:pt x="226" y="913"/>
                  <a:pt x="175" y="965"/>
                  <a:pt x="114" y="965"/>
                </a:cubicBezTo>
                <a:cubicBezTo>
                  <a:pt x="52" y="965"/>
                  <a:pt x="1" y="1016"/>
                  <a:pt x="1" y="1077"/>
                </a:cubicBezTo>
                <a:lnTo>
                  <a:pt x="1" y="6418"/>
                </a:lnTo>
                <a:cubicBezTo>
                  <a:pt x="1" y="6480"/>
                  <a:pt x="52" y="6531"/>
                  <a:pt x="114" y="6531"/>
                </a:cubicBezTo>
                <a:cubicBezTo>
                  <a:pt x="175" y="6531"/>
                  <a:pt x="226" y="6572"/>
                  <a:pt x="226" y="6644"/>
                </a:cubicBezTo>
                <a:lnTo>
                  <a:pt x="226" y="7372"/>
                </a:lnTo>
                <a:cubicBezTo>
                  <a:pt x="226" y="7433"/>
                  <a:pt x="278" y="7485"/>
                  <a:pt x="339" y="7485"/>
                </a:cubicBezTo>
                <a:lnTo>
                  <a:pt x="390" y="7485"/>
                </a:lnTo>
                <a:cubicBezTo>
                  <a:pt x="452" y="7485"/>
                  <a:pt x="503" y="7433"/>
                  <a:pt x="503" y="7372"/>
                </a:cubicBezTo>
                <a:lnTo>
                  <a:pt x="503" y="6644"/>
                </a:lnTo>
                <a:cubicBezTo>
                  <a:pt x="503" y="6572"/>
                  <a:pt x="554" y="6531"/>
                  <a:pt x="616" y="6531"/>
                </a:cubicBezTo>
                <a:cubicBezTo>
                  <a:pt x="677" y="6531"/>
                  <a:pt x="729" y="6480"/>
                  <a:pt x="729" y="6418"/>
                </a:cubicBezTo>
                <a:lnTo>
                  <a:pt x="729" y="1077"/>
                </a:lnTo>
                <a:cubicBezTo>
                  <a:pt x="729" y="1006"/>
                  <a:pt x="677" y="965"/>
                  <a:pt x="616" y="965"/>
                </a:cubicBezTo>
                <a:cubicBezTo>
                  <a:pt x="554" y="965"/>
                  <a:pt x="503" y="913"/>
                  <a:pt x="503" y="852"/>
                </a:cubicBezTo>
                <a:lnTo>
                  <a:pt x="503" y="124"/>
                </a:lnTo>
                <a:cubicBezTo>
                  <a:pt x="503" y="52"/>
                  <a:pt x="452" y="1"/>
                  <a:pt x="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4"/>
          <p:cNvSpPr/>
          <p:nvPr/>
        </p:nvSpPr>
        <p:spPr>
          <a:xfrm>
            <a:off x="995065" y="1366195"/>
            <a:ext cx="35021" cy="359513"/>
          </a:xfrm>
          <a:custGeom>
            <a:avLst/>
            <a:gdLst/>
            <a:ahLst/>
            <a:cxnLst/>
            <a:rect l="l" t="t" r="r" b="b"/>
            <a:pathLst>
              <a:path w="729" h="7484" extrusionOk="0">
                <a:moveTo>
                  <a:pt x="339" y="0"/>
                </a:moveTo>
                <a:cubicBezTo>
                  <a:pt x="277" y="0"/>
                  <a:pt x="226" y="52"/>
                  <a:pt x="226" y="113"/>
                </a:cubicBezTo>
                <a:lnTo>
                  <a:pt x="226" y="841"/>
                </a:lnTo>
                <a:cubicBezTo>
                  <a:pt x="226" y="913"/>
                  <a:pt x="175" y="964"/>
                  <a:pt x="113" y="964"/>
                </a:cubicBezTo>
                <a:cubicBezTo>
                  <a:pt x="52" y="964"/>
                  <a:pt x="0" y="1015"/>
                  <a:pt x="0" y="1077"/>
                </a:cubicBezTo>
                <a:lnTo>
                  <a:pt x="0" y="6407"/>
                </a:lnTo>
                <a:cubicBezTo>
                  <a:pt x="0" y="6479"/>
                  <a:pt x="52" y="6530"/>
                  <a:pt x="113" y="6530"/>
                </a:cubicBezTo>
                <a:cubicBezTo>
                  <a:pt x="118" y="6530"/>
                  <a:pt x="122" y="6529"/>
                  <a:pt x="127" y="6529"/>
                </a:cubicBezTo>
                <a:cubicBezTo>
                  <a:pt x="182" y="6529"/>
                  <a:pt x="226" y="6586"/>
                  <a:pt x="226" y="6643"/>
                </a:cubicBezTo>
                <a:lnTo>
                  <a:pt x="226" y="7371"/>
                </a:lnTo>
                <a:cubicBezTo>
                  <a:pt x="226" y="7433"/>
                  <a:pt x="277" y="7484"/>
                  <a:pt x="339" y="7484"/>
                </a:cubicBezTo>
                <a:lnTo>
                  <a:pt x="380" y="7484"/>
                </a:lnTo>
                <a:cubicBezTo>
                  <a:pt x="451" y="7484"/>
                  <a:pt x="503" y="7433"/>
                  <a:pt x="503" y="7371"/>
                </a:cubicBezTo>
                <a:lnTo>
                  <a:pt x="503" y="6643"/>
                </a:lnTo>
                <a:cubicBezTo>
                  <a:pt x="503" y="6571"/>
                  <a:pt x="544" y="6530"/>
                  <a:pt x="615" y="6530"/>
                </a:cubicBezTo>
                <a:cubicBezTo>
                  <a:pt x="677" y="6530"/>
                  <a:pt x="728" y="6479"/>
                  <a:pt x="728" y="6407"/>
                </a:cubicBezTo>
                <a:lnTo>
                  <a:pt x="728" y="1077"/>
                </a:lnTo>
                <a:cubicBezTo>
                  <a:pt x="728" y="1015"/>
                  <a:pt x="677" y="964"/>
                  <a:pt x="615" y="964"/>
                </a:cubicBezTo>
                <a:cubicBezTo>
                  <a:pt x="544" y="964"/>
                  <a:pt x="503" y="913"/>
                  <a:pt x="503" y="841"/>
                </a:cubicBezTo>
                <a:lnTo>
                  <a:pt x="503" y="113"/>
                </a:lnTo>
                <a:cubicBezTo>
                  <a:pt x="503" y="52"/>
                  <a:pt x="451" y="0"/>
                  <a:pt x="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4"/>
          <p:cNvSpPr/>
          <p:nvPr/>
        </p:nvSpPr>
        <p:spPr>
          <a:xfrm>
            <a:off x="1218156" y="1353369"/>
            <a:ext cx="35502" cy="359561"/>
          </a:xfrm>
          <a:custGeom>
            <a:avLst/>
            <a:gdLst/>
            <a:ahLst/>
            <a:cxnLst/>
            <a:rect l="l" t="t" r="r" b="b"/>
            <a:pathLst>
              <a:path w="739" h="7485" extrusionOk="0">
                <a:moveTo>
                  <a:pt x="349" y="1"/>
                </a:moveTo>
                <a:cubicBezTo>
                  <a:pt x="287" y="1"/>
                  <a:pt x="236" y="52"/>
                  <a:pt x="236" y="114"/>
                </a:cubicBezTo>
                <a:lnTo>
                  <a:pt x="236" y="852"/>
                </a:lnTo>
                <a:cubicBezTo>
                  <a:pt x="236" y="913"/>
                  <a:pt x="185" y="964"/>
                  <a:pt x="113" y="964"/>
                </a:cubicBezTo>
                <a:cubicBezTo>
                  <a:pt x="52" y="964"/>
                  <a:pt x="0" y="1016"/>
                  <a:pt x="0" y="1077"/>
                </a:cubicBezTo>
                <a:lnTo>
                  <a:pt x="0" y="6408"/>
                </a:lnTo>
                <a:cubicBezTo>
                  <a:pt x="0" y="6469"/>
                  <a:pt x="52" y="6531"/>
                  <a:pt x="113" y="6531"/>
                </a:cubicBezTo>
                <a:cubicBezTo>
                  <a:pt x="185" y="6531"/>
                  <a:pt x="236" y="6572"/>
                  <a:pt x="236" y="6644"/>
                </a:cubicBezTo>
                <a:lnTo>
                  <a:pt x="236" y="7372"/>
                </a:lnTo>
                <a:cubicBezTo>
                  <a:pt x="236" y="7433"/>
                  <a:pt x="287" y="7484"/>
                  <a:pt x="349" y="7484"/>
                </a:cubicBezTo>
                <a:lnTo>
                  <a:pt x="390" y="7484"/>
                </a:lnTo>
                <a:cubicBezTo>
                  <a:pt x="451" y="7484"/>
                  <a:pt x="503" y="7433"/>
                  <a:pt x="503" y="7372"/>
                </a:cubicBezTo>
                <a:lnTo>
                  <a:pt x="503" y="6644"/>
                </a:lnTo>
                <a:cubicBezTo>
                  <a:pt x="503" y="6572"/>
                  <a:pt x="554" y="6521"/>
                  <a:pt x="626" y="6521"/>
                </a:cubicBezTo>
                <a:cubicBezTo>
                  <a:pt x="687" y="6521"/>
                  <a:pt x="738" y="6469"/>
                  <a:pt x="738" y="6408"/>
                </a:cubicBezTo>
                <a:lnTo>
                  <a:pt x="738" y="1077"/>
                </a:lnTo>
                <a:cubicBezTo>
                  <a:pt x="738" y="1016"/>
                  <a:pt x="687" y="964"/>
                  <a:pt x="626" y="964"/>
                </a:cubicBezTo>
                <a:cubicBezTo>
                  <a:pt x="554" y="964"/>
                  <a:pt x="503" y="913"/>
                  <a:pt x="503" y="852"/>
                </a:cubicBezTo>
                <a:lnTo>
                  <a:pt x="503" y="114"/>
                </a:lnTo>
                <a:cubicBezTo>
                  <a:pt x="503" y="52"/>
                  <a:pt x="451" y="1"/>
                  <a:pt x="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4"/>
          <p:cNvSpPr/>
          <p:nvPr/>
        </p:nvSpPr>
        <p:spPr>
          <a:xfrm>
            <a:off x="1497886" y="1378974"/>
            <a:ext cx="35454" cy="359561"/>
          </a:xfrm>
          <a:custGeom>
            <a:avLst/>
            <a:gdLst/>
            <a:ahLst/>
            <a:cxnLst/>
            <a:rect l="l" t="t" r="r" b="b"/>
            <a:pathLst>
              <a:path w="738" h="7485" extrusionOk="0">
                <a:moveTo>
                  <a:pt x="349" y="1"/>
                </a:moveTo>
                <a:cubicBezTo>
                  <a:pt x="277" y="1"/>
                  <a:pt x="226" y="52"/>
                  <a:pt x="226" y="114"/>
                </a:cubicBezTo>
                <a:lnTo>
                  <a:pt x="226" y="852"/>
                </a:lnTo>
                <a:cubicBezTo>
                  <a:pt x="226" y="913"/>
                  <a:pt x="174" y="964"/>
                  <a:pt x="113" y="964"/>
                </a:cubicBezTo>
                <a:cubicBezTo>
                  <a:pt x="51" y="964"/>
                  <a:pt x="0" y="1016"/>
                  <a:pt x="0" y="1077"/>
                </a:cubicBezTo>
                <a:lnTo>
                  <a:pt x="0" y="6418"/>
                </a:lnTo>
                <a:cubicBezTo>
                  <a:pt x="0" y="6480"/>
                  <a:pt x="51" y="6531"/>
                  <a:pt x="113" y="6531"/>
                </a:cubicBezTo>
                <a:cubicBezTo>
                  <a:pt x="174" y="6531"/>
                  <a:pt x="226" y="6582"/>
                  <a:pt x="226" y="6644"/>
                </a:cubicBezTo>
                <a:lnTo>
                  <a:pt x="226" y="7372"/>
                </a:lnTo>
                <a:cubicBezTo>
                  <a:pt x="226" y="7433"/>
                  <a:pt x="277" y="7484"/>
                  <a:pt x="349" y="7484"/>
                </a:cubicBezTo>
                <a:lnTo>
                  <a:pt x="390" y="7484"/>
                </a:lnTo>
                <a:cubicBezTo>
                  <a:pt x="451" y="7484"/>
                  <a:pt x="502" y="7433"/>
                  <a:pt x="502" y="7372"/>
                </a:cubicBezTo>
                <a:lnTo>
                  <a:pt x="502" y="6644"/>
                </a:lnTo>
                <a:cubicBezTo>
                  <a:pt x="502" y="6582"/>
                  <a:pt x="554" y="6531"/>
                  <a:pt x="615" y="6531"/>
                </a:cubicBezTo>
                <a:cubicBezTo>
                  <a:pt x="677" y="6531"/>
                  <a:pt x="728" y="6480"/>
                  <a:pt x="728" y="6418"/>
                </a:cubicBezTo>
                <a:lnTo>
                  <a:pt x="728" y="1077"/>
                </a:lnTo>
                <a:cubicBezTo>
                  <a:pt x="737" y="1020"/>
                  <a:pt x="685" y="963"/>
                  <a:pt x="629" y="963"/>
                </a:cubicBezTo>
                <a:cubicBezTo>
                  <a:pt x="624" y="963"/>
                  <a:pt x="620" y="964"/>
                  <a:pt x="615" y="964"/>
                </a:cubicBezTo>
                <a:cubicBezTo>
                  <a:pt x="554" y="964"/>
                  <a:pt x="502" y="913"/>
                  <a:pt x="502" y="841"/>
                </a:cubicBezTo>
                <a:lnTo>
                  <a:pt x="502" y="114"/>
                </a:lnTo>
                <a:cubicBezTo>
                  <a:pt x="502" y="52"/>
                  <a:pt x="451" y="1"/>
                  <a:pt x="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4"/>
          <p:cNvSpPr/>
          <p:nvPr/>
        </p:nvSpPr>
        <p:spPr>
          <a:xfrm>
            <a:off x="1553514" y="1250951"/>
            <a:ext cx="35021" cy="359561"/>
          </a:xfrm>
          <a:custGeom>
            <a:avLst/>
            <a:gdLst/>
            <a:ahLst/>
            <a:cxnLst/>
            <a:rect l="l" t="t" r="r" b="b"/>
            <a:pathLst>
              <a:path w="729" h="7485" extrusionOk="0">
                <a:moveTo>
                  <a:pt x="339" y="0"/>
                </a:moveTo>
                <a:cubicBezTo>
                  <a:pt x="277" y="0"/>
                  <a:pt x="226" y="52"/>
                  <a:pt x="226" y="113"/>
                </a:cubicBezTo>
                <a:lnTo>
                  <a:pt x="226" y="851"/>
                </a:lnTo>
                <a:cubicBezTo>
                  <a:pt x="226" y="913"/>
                  <a:pt x="175" y="964"/>
                  <a:pt x="113" y="964"/>
                </a:cubicBezTo>
                <a:cubicBezTo>
                  <a:pt x="52" y="964"/>
                  <a:pt x="1" y="1015"/>
                  <a:pt x="1" y="1077"/>
                </a:cubicBezTo>
                <a:lnTo>
                  <a:pt x="1" y="6418"/>
                </a:lnTo>
                <a:cubicBezTo>
                  <a:pt x="1" y="6479"/>
                  <a:pt x="52" y="6531"/>
                  <a:pt x="113" y="6531"/>
                </a:cubicBezTo>
                <a:cubicBezTo>
                  <a:pt x="175" y="6531"/>
                  <a:pt x="226" y="6572"/>
                  <a:pt x="226" y="6643"/>
                </a:cubicBezTo>
                <a:lnTo>
                  <a:pt x="226" y="7371"/>
                </a:lnTo>
                <a:cubicBezTo>
                  <a:pt x="226" y="7433"/>
                  <a:pt x="277" y="7484"/>
                  <a:pt x="339" y="7484"/>
                </a:cubicBezTo>
                <a:lnTo>
                  <a:pt x="390" y="7484"/>
                </a:lnTo>
                <a:cubicBezTo>
                  <a:pt x="452" y="7484"/>
                  <a:pt x="503" y="7433"/>
                  <a:pt x="503" y="7371"/>
                </a:cubicBezTo>
                <a:lnTo>
                  <a:pt x="503" y="6643"/>
                </a:lnTo>
                <a:cubicBezTo>
                  <a:pt x="503" y="6572"/>
                  <a:pt x="554" y="6531"/>
                  <a:pt x="616" y="6531"/>
                </a:cubicBezTo>
                <a:cubicBezTo>
                  <a:pt x="677" y="6531"/>
                  <a:pt x="728" y="6479"/>
                  <a:pt x="728" y="6418"/>
                </a:cubicBezTo>
                <a:lnTo>
                  <a:pt x="728" y="1077"/>
                </a:lnTo>
                <a:cubicBezTo>
                  <a:pt x="728" y="1015"/>
                  <a:pt x="677" y="964"/>
                  <a:pt x="616" y="964"/>
                </a:cubicBezTo>
                <a:cubicBezTo>
                  <a:pt x="554" y="964"/>
                  <a:pt x="503" y="913"/>
                  <a:pt x="503" y="851"/>
                </a:cubicBezTo>
                <a:lnTo>
                  <a:pt x="503" y="113"/>
                </a:lnTo>
                <a:cubicBezTo>
                  <a:pt x="503" y="52"/>
                  <a:pt x="452"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4"/>
          <p:cNvSpPr/>
          <p:nvPr/>
        </p:nvSpPr>
        <p:spPr>
          <a:xfrm>
            <a:off x="1609671" y="1314986"/>
            <a:ext cx="35021" cy="359513"/>
          </a:xfrm>
          <a:custGeom>
            <a:avLst/>
            <a:gdLst/>
            <a:ahLst/>
            <a:cxnLst/>
            <a:rect l="l" t="t" r="r" b="b"/>
            <a:pathLst>
              <a:path w="729" h="7484" extrusionOk="0">
                <a:moveTo>
                  <a:pt x="339" y="0"/>
                </a:moveTo>
                <a:cubicBezTo>
                  <a:pt x="277" y="0"/>
                  <a:pt x="226" y="51"/>
                  <a:pt x="226" y="113"/>
                </a:cubicBezTo>
                <a:lnTo>
                  <a:pt x="226" y="851"/>
                </a:lnTo>
                <a:cubicBezTo>
                  <a:pt x="226" y="913"/>
                  <a:pt x="175" y="964"/>
                  <a:pt x="113" y="964"/>
                </a:cubicBezTo>
                <a:cubicBezTo>
                  <a:pt x="51" y="964"/>
                  <a:pt x="0" y="1015"/>
                  <a:pt x="0" y="1077"/>
                </a:cubicBezTo>
                <a:lnTo>
                  <a:pt x="0" y="6418"/>
                </a:lnTo>
                <a:cubicBezTo>
                  <a:pt x="0" y="6479"/>
                  <a:pt x="51" y="6530"/>
                  <a:pt x="113" y="6530"/>
                </a:cubicBezTo>
                <a:cubicBezTo>
                  <a:pt x="175" y="6530"/>
                  <a:pt x="226" y="6582"/>
                  <a:pt x="226" y="6643"/>
                </a:cubicBezTo>
                <a:lnTo>
                  <a:pt x="226" y="7371"/>
                </a:lnTo>
                <a:cubicBezTo>
                  <a:pt x="226" y="7432"/>
                  <a:pt x="277" y="7484"/>
                  <a:pt x="339" y="7484"/>
                </a:cubicBezTo>
                <a:lnTo>
                  <a:pt x="380" y="7484"/>
                </a:lnTo>
                <a:cubicBezTo>
                  <a:pt x="451" y="7484"/>
                  <a:pt x="503" y="7432"/>
                  <a:pt x="503" y="7371"/>
                </a:cubicBezTo>
                <a:lnTo>
                  <a:pt x="503" y="6643"/>
                </a:lnTo>
                <a:cubicBezTo>
                  <a:pt x="503" y="6582"/>
                  <a:pt x="554" y="6530"/>
                  <a:pt x="615" y="6530"/>
                </a:cubicBezTo>
                <a:cubicBezTo>
                  <a:pt x="677" y="6530"/>
                  <a:pt x="728" y="6479"/>
                  <a:pt x="728" y="6418"/>
                </a:cubicBezTo>
                <a:lnTo>
                  <a:pt x="728" y="1077"/>
                </a:lnTo>
                <a:cubicBezTo>
                  <a:pt x="728" y="1015"/>
                  <a:pt x="677" y="964"/>
                  <a:pt x="615" y="964"/>
                </a:cubicBezTo>
                <a:cubicBezTo>
                  <a:pt x="554" y="964"/>
                  <a:pt x="503" y="913"/>
                  <a:pt x="503" y="851"/>
                </a:cubicBezTo>
                <a:lnTo>
                  <a:pt x="503" y="113"/>
                </a:lnTo>
                <a:cubicBezTo>
                  <a:pt x="503" y="51"/>
                  <a:pt x="451"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4"/>
          <p:cNvSpPr/>
          <p:nvPr/>
        </p:nvSpPr>
        <p:spPr>
          <a:xfrm>
            <a:off x="1665300" y="1417404"/>
            <a:ext cx="35021" cy="359513"/>
          </a:xfrm>
          <a:custGeom>
            <a:avLst/>
            <a:gdLst/>
            <a:ahLst/>
            <a:cxnLst/>
            <a:rect l="l" t="t" r="r" b="b"/>
            <a:pathLst>
              <a:path w="729" h="7484" extrusionOk="0">
                <a:moveTo>
                  <a:pt x="339" y="0"/>
                </a:moveTo>
                <a:cubicBezTo>
                  <a:pt x="277" y="0"/>
                  <a:pt x="226" y="52"/>
                  <a:pt x="226" y="113"/>
                </a:cubicBezTo>
                <a:lnTo>
                  <a:pt x="226" y="841"/>
                </a:lnTo>
                <a:cubicBezTo>
                  <a:pt x="226" y="913"/>
                  <a:pt x="175" y="964"/>
                  <a:pt x="113" y="964"/>
                </a:cubicBezTo>
                <a:cubicBezTo>
                  <a:pt x="52" y="964"/>
                  <a:pt x="1" y="1015"/>
                  <a:pt x="1" y="1077"/>
                </a:cubicBezTo>
                <a:lnTo>
                  <a:pt x="1" y="6408"/>
                </a:lnTo>
                <a:cubicBezTo>
                  <a:pt x="1" y="6479"/>
                  <a:pt x="52" y="6531"/>
                  <a:pt x="113" y="6531"/>
                </a:cubicBezTo>
                <a:cubicBezTo>
                  <a:pt x="175" y="6531"/>
                  <a:pt x="226" y="6572"/>
                  <a:pt x="226" y="6643"/>
                </a:cubicBezTo>
                <a:lnTo>
                  <a:pt x="226" y="7371"/>
                </a:lnTo>
                <a:cubicBezTo>
                  <a:pt x="226" y="7433"/>
                  <a:pt x="277" y="7484"/>
                  <a:pt x="339" y="7484"/>
                </a:cubicBezTo>
                <a:lnTo>
                  <a:pt x="390" y="7484"/>
                </a:lnTo>
                <a:cubicBezTo>
                  <a:pt x="452" y="7484"/>
                  <a:pt x="503" y="7433"/>
                  <a:pt x="503" y="7371"/>
                </a:cubicBezTo>
                <a:lnTo>
                  <a:pt x="503" y="6643"/>
                </a:lnTo>
                <a:cubicBezTo>
                  <a:pt x="503" y="6572"/>
                  <a:pt x="554" y="6531"/>
                  <a:pt x="616" y="6531"/>
                </a:cubicBezTo>
                <a:cubicBezTo>
                  <a:pt x="677" y="6531"/>
                  <a:pt x="729" y="6479"/>
                  <a:pt x="729" y="6408"/>
                </a:cubicBezTo>
                <a:lnTo>
                  <a:pt x="729" y="1077"/>
                </a:lnTo>
                <a:cubicBezTo>
                  <a:pt x="729" y="1015"/>
                  <a:pt x="677" y="964"/>
                  <a:pt x="616" y="964"/>
                </a:cubicBezTo>
                <a:cubicBezTo>
                  <a:pt x="554" y="964"/>
                  <a:pt x="503" y="913"/>
                  <a:pt x="503" y="841"/>
                </a:cubicBezTo>
                <a:lnTo>
                  <a:pt x="503" y="113"/>
                </a:lnTo>
                <a:cubicBezTo>
                  <a:pt x="503" y="52"/>
                  <a:pt x="452"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4"/>
          <p:cNvSpPr/>
          <p:nvPr/>
        </p:nvSpPr>
        <p:spPr>
          <a:xfrm>
            <a:off x="1274266" y="1289382"/>
            <a:ext cx="35021" cy="359513"/>
          </a:xfrm>
          <a:custGeom>
            <a:avLst/>
            <a:gdLst/>
            <a:ahLst/>
            <a:cxnLst/>
            <a:rect l="l" t="t" r="r" b="b"/>
            <a:pathLst>
              <a:path w="729" h="7484" extrusionOk="0">
                <a:moveTo>
                  <a:pt x="339" y="0"/>
                </a:moveTo>
                <a:cubicBezTo>
                  <a:pt x="278" y="0"/>
                  <a:pt x="226" y="51"/>
                  <a:pt x="226" y="113"/>
                </a:cubicBezTo>
                <a:lnTo>
                  <a:pt x="226" y="851"/>
                </a:lnTo>
                <a:cubicBezTo>
                  <a:pt x="226" y="912"/>
                  <a:pt x="175" y="964"/>
                  <a:pt x="114" y="964"/>
                </a:cubicBezTo>
                <a:cubicBezTo>
                  <a:pt x="52" y="964"/>
                  <a:pt x="1" y="1015"/>
                  <a:pt x="1" y="1076"/>
                </a:cubicBezTo>
                <a:lnTo>
                  <a:pt x="1" y="6407"/>
                </a:lnTo>
                <a:cubicBezTo>
                  <a:pt x="1" y="6479"/>
                  <a:pt x="52" y="6530"/>
                  <a:pt x="114" y="6530"/>
                </a:cubicBezTo>
                <a:cubicBezTo>
                  <a:pt x="175" y="6530"/>
                  <a:pt x="226" y="6571"/>
                  <a:pt x="226" y="6643"/>
                </a:cubicBezTo>
                <a:lnTo>
                  <a:pt x="226" y="7371"/>
                </a:lnTo>
                <a:cubicBezTo>
                  <a:pt x="226" y="7432"/>
                  <a:pt x="278" y="7484"/>
                  <a:pt x="339" y="7484"/>
                </a:cubicBezTo>
                <a:lnTo>
                  <a:pt x="391" y="7484"/>
                </a:lnTo>
                <a:cubicBezTo>
                  <a:pt x="452" y="7484"/>
                  <a:pt x="503" y="7432"/>
                  <a:pt x="503" y="7371"/>
                </a:cubicBezTo>
                <a:lnTo>
                  <a:pt x="503" y="6643"/>
                </a:lnTo>
                <a:cubicBezTo>
                  <a:pt x="503" y="6571"/>
                  <a:pt x="555" y="6530"/>
                  <a:pt x="616" y="6530"/>
                </a:cubicBezTo>
                <a:cubicBezTo>
                  <a:pt x="678" y="6530"/>
                  <a:pt x="729" y="6479"/>
                  <a:pt x="729" y="6407"/>
                </a:cubicBezTo>
                <a:lnTo>
                  <a:pt x="729" y="1076"/>
                </a:lnTo>
                <a:cubicBezTo>
                  <a:pt x="729" y="1015"/>
                  <a:pt x="678" y="964"/>
                  <a:pt x="616" y="964"/>
                </a:cubicBezTo>
                <a:cubicBezTo>
                  <a:pt x="555" y="964"/>
                  <a:pt x="503" y="912"/>
                  <a:pt x="503" y="851"/>
                </a:cubicBezTo>
                <a:lnTo>
                  <a:pt x="503" y="113"/>
                </a:lnTo>
                <a:cubicBezTo>
                  <a:pt x="503" y="51"/>
                  <a:pt x="452" y="0"/>
                  <a:pt x="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4"/>
          <p:cNvSpPr/>
          <p:nvPr/>
        </p:nvSpPr>
        <p:spPr>
          <a:xfrm>
            <a:off x="4050324" y="1021471"/>
            <a:ext cx="627450" cy="665848"/>
          </a:xfrm>
          <a:custGeom>
            <a:avLst/>
            <a:gdLst/>
            <a:ahLst/>
            <a:cxnLst/>
            <a:rect l="l" t="t" r="r" b="b"/>
            <a:pathLst>
              <a:path w="13061" h="13861" extrusionOk="0">
                <a:moveTo>
                  <a:pt x="1" y="0"/>
                </a:moveTo>
                <a:lnTo>
                  <a:pt x="1" y="13860"/>
                </a:lnTo>
                <a:lnTo>
                  <a:pt x="13061" y="13860"/>
                </a:lnTo>
                <a:lnTo>
                  <a:pt x="130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4"/>
          <p:cNvSpPr/>
          <p:nvPr/>
        </p:nvSpPr>
        <p:spPr>
          <a:xfrm>
            <a:off x="4033606" y="1003216"/>
            <a:ext cx="618563" cy="657009"/>
          </a:xfrm>
          <a:custGeom>
            <a:avLst/>
            <a:gdLst/>
            <a:ahLst/>
            <a:cxnLst/>
            <a:rect l="l" t="t" r="r" b="b"/>
            <a:pathLst>
              <a:path w="12876" h="13677" extrusionOk="0">
                <a:moveTo>
                  <a:pt x="0" y="1"/>
                </a:moveTo>
                <a:lnTo>
                  <a:pt x="0" y="13676"/>
                </a:lnTo>
                <a:lnTo>
                  <a:pt x="12876" y="13676"/>
                </a:lnTo>
                <a:lnTo>
                  <a:pt x="128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4"/>
          <p:cNvSpPr/>
          <p:nvPr/>
        </p:nvSpPr>
        <p:spPr>
          <a:xfrm>
            <a:off x="4032117" y="1001775"/>
            <a:ext cx="622022" cy="659939"/>
          </a:xfrm>
          <a:custGeom>
            <a:avLst/>
            <a:gdLst/>
            <a:ahLst/>
            <a:cxnLst/>
            <a:rect l="l" t="t" r="r" b="b"/>
            <a:pathLst>
              <a:path w="12948" h="13738" extrusionOk="0">
                <a:moveTo>
                  <a:pt x="12876" y="62"/>
                </a:moveTo>
                <a:lnTo>
                  <a:pt x="12876" y="13665"/>
                </a:lnTo>
                <a:lnTo>
                  <a:pt x="62" y="13665"/>
                </a:lnTo>
                <a:lnTo>
                  <a:pt x="62" y="62"/>
                </a:lnTo>
                <a:close/>
                <a:moveTo>
                  <a:pt x="0" y="0"/>
                </a:moveTo>
                <a:lnTo>
                  <a:pt x="0" y="13737"/>
                </a:lnTo>
                <a:lnTo>
                  <a:pt x="12948" y="13737"/>
                </a:lnTo>
                <a:lnTo>
                  <a:pt x="12948"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4"/>
          <p:cNvSpPr/>
          <p:nvPr/>
        </p:nvSpPr>
        <p:spPr>
          <a:xfrm>
            <a:off x="4102061" y="1122063"/>
            <a:ext cx="489528" cy="452465"/>
          </a:xfrm>
          <a:custGeom>
            <a:avLst/>
            <a:gdLst/>
            <a:ahLst/>
            <a:cxnLst/>
            <a:rect l="l" t="t" r="r" b="b"/>
            <a:pathLst>
              <a:path w="10190" h="9419" extrusionOk="0">
                <a:moveTo>
                  <a:pt x="5116" y="0"/>
                </a:moveTo>
                <a:cubicBezTo>
                  <a:pt x="4115" y="0"/>
                  <a:pt x="3116" y="319"/>
                  <a:pt x="2276" y="951"/>
                </a:cubicBezTo>
                <a:cubicBezTo>
                  <a:pt x="656" y="2171"/>
                  <a:pt x="0" y="4283"/>
                  <a:pt x="646" y="6200"/>
                </a:cubicBezTo>
                <a:cubicBezTo>
                  <a:pt x="1292" y="8117"/>
                  <a:pt x="3086" y="9419"/>
                  <a:pt x="5105" y="9419"/>
                </a:cubicBezTo>
                <a:cubicBezTo>
                  <a:pt x="5382" y="9419"/>
                  <a:pt x="5649" y="9388"/>
                  <a:pt x="5915" y="9347"/>
                </a:cubicBezTo>
                <a:lnTo>
                  <a:pt x="5659" y="7830"/>
                </a:lnTo>
                <a:cubicBezTo>
                  <a:pt x="5474" y="7860"/>
                  <a:pt x="5290" y="7881"/>
                  <a:pt x="5105" y="7881"/>
                </a:cubicBezTo>
                <a:cubicBezTo>
                  <a:pt x="3752" y="7881"/>
                  <a:pt x="2553" y="7010"/>
                  <a:pt x="2112" y="5728"/>
                </a:cubicBezTo>
                <a:cubicBezTo>
                  <a:pt x="1671" y="4447"/>
                  <a:pt x="2102" y="3032"/>
                  <a:pt x="3178" y="2202"/>
                </a:cubicBezTo>
                <a:cubicBezTo>
                  <a:pt x="3742" y="1762"/>
                  <a:pt x="4424" y="1541"/>
                  <a:pt x="5108" y="1541"/>
                </a:cubicBezTo>
                <a:cubicBezTo>
                  <a:pt x="5717" y="1541"/>
                  <a:pt x="6327" y="1716"/>
                  <a:pt x="6858" y="2068"/>
                </a:cubicBezTo>
                <a:cubicBezTo>
                  <a:pt x="7986" y="2817"/>
                  <a:pt x="8519" y="4201"/>
                  <a:pt x="8181" y="5503"/>
                </a:cubicBezTo>
                <a:lnTo>
                  <a:pt x="9636" y="6005"/>
                </a:lnTo>
                <a:cubicBezTo>
                  <a:pt x="10190" y="4057"/>
                  <a:pt x="9442" y="1976"/>
                  <a:pt x="7781" y="828"/>
                </a:cubicBezTo>
                <a:cubicBezTo>
                  <a:pt x="6976" y="275"/>
                  <a:pt x="6045" y="0"/>
                  <a:pt x="5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4"/>
          <p:cNvSpPr/>
          <p:nvPr/>
        </p:nvSpPr>
        <p:spPr>
          <a:xfrm>
            <a:off x="4373384" y="1466164"/>
            <a:ext cx="114287" cy="104914"/>
          </a:xfrm>
          <a:custGeom>
            <a:avLst/>
            <a:gdLst/>
            <a:ahLst/>
            <a:cxnLst/>
            <a:rect l="l" t="t" r="r" b="b"/>
            <a:pathLst>
              <a:path w="2379" h="2184" extrusionOk="0">
                <a:moveTo>
                  <a:pt x="1467" y="0"/>
                </a:moveTo>
                <a:cubicBezTo>
                  <a:pt x="1036" y="349"/>
                  <a:pt x="534" y="574"/>
                  <a:pt x="1" y="667"/>
                </a:cubicBezTo>
                <a:lnTo>
                  <a:pt x="257" y="2184"/>
                </a:lnTo>
                <a:cubicBezTo>
                  <a:pt x="1036" y="2051"/>
                  <a:pt x="1764" y="1723"/>
                  <a:pt x="2379" y="1231"/>
                </a:cubicBezTo>
                <a:lnTo>
                  <a:pt x="14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4"/>
          <p:cNvSpPr/>
          <p:nvPr/>
        </p:nvSpPr>
        <p:spPr>
          <a:xfrm>
            <a:off x="4443808" y="1386372"/>
            <a:ext cx="121205" cy="138924"/>
          </a:xfrm>
          <a:custGeom>
            <a:avLst/>
            <a:gdLst/>
            <a:ahLst/>
            <a:cxnLst/>
            <a:rect l="l" t="t" r="r" b="b"/>
            <a:pathLst>
              <a:path w="2523" h="2892" extrusionOk="0">
                <a:moveTo>
                  <a:pt x="1067" y="1"/>
                </a:moveTo>
                <a:cubicBezTo>
                  <a:pt x="892" y="657"/>
                  <a:pt x="513" y="1241"/>
                  <a:pt x="1" y="1661"/>
                </a:cubicBezTo>
                <a:lnTo>
                  <a:pt x="913" y="2892"/>
                </a:lnTo>
                <a:cubicBezTo>
                  <a:pt x="1682" y="2287"/>
                  <a:pt x="2246" y="1446"/>
                  <a:pt x="2522" y="503"/>
                </a:cubicBezTo>
                <a:lnTo>
                  <a:pt x="10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4"/>
          <p:cNvSpPr/>
          <p:nvPr/>
        </p:nvSpPr>
        <p:spPr>
          <a:xfrm>
            <a:off x="2251852" y="1889672"/>
            <a:ext cx="481697" cy="481672"/>
          </a:xfrm>
          <a:custGeom>
            <a:avLst/>
            <a:gdLst/>
            <a:ahLst/>
            <a:cxnLst/>
            <a:rect l="l" t="t" r="r" b="b"/>
            <a:pathLst>
              <a:path w="10027" h="10027" extrusionOk="0">
                <a:moveTo>
                  <a:pt x="5013" y="1"/>
                </a:moveTo>
                <a:cubicBezTo>
                  <a:pt x="2245" y="1"/>
                  <a:pt x="0" y="2246"/>
                  <a:pt x="0" y="5014"/>
                </a:cubicBezTo>
                <a:cubicBezTo>
                  <a:pt x="0" y="7781"/>
                  <a:pt x="2245" y="10027"/>
                  <a:pt x="5013" y="10027"/>
                </a:cubicBezTo>
                <a:cubicBezTo>
                  <a:pt x="7781" y="10027"/>
                  <a:pt x="10026" y="7781"/>
                  <a:pt x="10026" y="5014"/>
                </a:cubicBezTo>
                <a:cubicBezTo>
                  <a:pt x="10026" y="2246"/>
                  <a:pt x="7781" y="1"/>
                  <a:pt x="5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4"/>
          <p:cNvSpPr/>
          <p:nvPr/>
        </p:nvSpPr>
        <p:spPr>
          <a:xfrm>
            <a:off x="2204582" y="1859359"/>
            <a:ext cx="518111" cy="481624"/>
          </a:xfrm>
          <a:custGeom>
            <a:avLst/>
            <a:gdLst/>
            <a:ahLst/>
            <a:cxnLst/>
            <a:rect l="l" t="t" r="r" b="b"/>
            <a:pathLst>
              <a:path w="10785" h="10026" extrusionOk="0">
                <a:moveTo>
                  <a:pt x="5383" y="0"/>
                </a:moveTo>
                <a:cubicBezTo>
                  <a:pt x="2977" y="0"/>
                  <a:pt x="857" y="1747"/>
                  <a:pt x="451" y="4199"/>
                </a:cubicBezTo>
                <a:cubicBezTo>
                  <a:pt x="0" y="6926"/>
                  <a:pt x="1856" y="9509"/>
                  <a:pt x="4582" y="9960"/>
                </a:cubicBezTo>
                <a:cubicBezTo>
                  <a:pt x="4855" y="10004"/>
                  <a:pt x="5125" y="10025"/>
                  <a:pt x="5392" y="10025"/>
                </a:cubicBezTo>
                <a:cubicBezTo>
                  <a:pt x="7810" y="10025"/>
                  <a:pt x="9938" y="8284"/>
                  <a:pt x="10344" y="5819"/>
                </a:cubicBezTo>
                <a:cubicBezTo>
                  <a:pt x="10785" y="3092"/>
                  <a:pt x="8939" y="509"/>
                  <a:pt x="6202" y="68"/>
                </a:cubicBezTo>
                <a:cubicBezTo>
                  <a:pt x="5927" y="22"/>
                  <a:pt x="5653" y="0"/>
                  <a:pt x="53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4"/>
          <p:cNvSpPr/>
          <p:nvPr/>
        </p:nvSpPr>
        <p:spPr>
          <a:xfrm>
            <a:off x="2226248" y="1879824"/>
            <a:ext cx="469351" cy="441753"/>
          </a:xfrm>
          <a:custGeom>
            <a:avLst/>
            <a:gdLst/>
            <a:ahLst/>
            <a:cxnLst/>
            <a:rect l="l" t="t" r="r" b="b"/>
            <a:pathLst>
              <a:path w="9770" h="9196" extrusionOk="0">
                <a:moveTo>
                  <a:pt x="4952" y="134"/>
                </a:moveTo>
                <a:cubicBezTo>
                  <a:pt x="6756" y="134"/>
                  <a:pt x="8386" y="1220"/>
                  <a:pt x="9073" y="2891"/>
                </a:cubicBezTo>
                <a:cubicBezTo>
                  <a:pt x="9770" y="4552"/>
                  <a:pt x="9380" y="6469"/>
                  <a:pt x="8109" y="7751"/>
                </a:cubicBezTo>
                <a:cubicBezTo>
                  <a:pt x="7259" y="8601"/>
                  <a:pt x="6115" y="9057"/>
                  <a:pt x="4954" y="9057"/>
                </a:cubicBezTo>
                <a:cubicBezTo>
                  <a:pt x="4379" y="9057"/>
                  <a:pt x="3800" y="8945"/>
                  <a:pt x="3250" y="8714"/>
                </a:cubicBezTo>
                <a:cubicBezTo>
                  <a:pt x="1579" y="8027"/>
                  <a:pt x="492" y="6397"/>
                  <a:pt x="492" y="4593"/>
                </a:cubicBezTo>
                <a:cubicBezTo>
                  <a:pt x="492" y="2133"/>
                  <a:pt x="2491" y="134"/>
                  <a:pt x="4952" y="134"/>
                </a:cubicBezTo>
                <a:close/>
                <a:moveTo>
                  <a:pt x="4952" y="1"/>
                </a:moveTo>
                <a:cubicBezTo>
                  <a:pt x="3096" y="1"/>
                  <a:pt x="1415" y="1128"/>
                  <a:pt x="707" y="2840"/>
                </a:cubicBezTo>
                <a:cubicBezTo>
                  <a:pt x="0" y="4552"/>
                  <a:pt x="390" y="6531"/>
                  <a:pt x="1702" y="7853"/>
                </a:cubicBezTo>
                <a:cubicBezTo>
                  <a:pt x="2580" y="8731"/>
                  <a:pt x="3755" y="9196"/>
                  <a:pt x="4953" y="9196"/>
                </a:cubicBezTo>
                <a:cubicBezTo>
                  <a:pt x="5546" y="9196"/>
                  <a:pt x="6145" y="9082"/>
                  <a:pt x="6715" y="8848"/>
                </a:cubicBezTo>
                <a:cubicBezTo>
                  <a:pt x="8427" y="8130"/>
                  <a:pt x="9544" y="6459"/>
                  <a:pt x="9544" y="4603"/>
                </a:cubicBezTo>
                <a:cubicBezTo>
                  <a:pt x="9544" y="2061"/>
                  <a:pt x="7494" y="1"/>
                  <a:pt x="4952" y="1"/>
                </a:cubicBezTo>
                <a:close/>
              </a:path>
            </a:pathLst>
          </a:custGeom>
          <a:solidFill>
            <a:srgbClr val="775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4"/>
          <p:cNvSpPr/>
          <p:nvPr/>
        </p:nvSpPr>
        <p:spPr>
          <a:xfrm>
            <a:off x="2464087" y="1944340"/>
            <a:ext cx="114816" cy="255127"/>
          </a:xfrm>
          <a:custGeom>
            <a:avLst/>
            <a:gdLst/>
            <a:ahLst/>
            <a:cxnLst/>
            <a:rect l="l" t="t" r="r" b="b"/>
            <a:pathLst>
              <a:path w="2390" h="5311" fill="none" extrusionOk="0">
                <a:moveTo>
                  <a:pt x="1" y="0"/>
                </a:moveTo>
                <a:lnTo>
                  <a:pt x="1" y="3025"/>
                </a:lnTo>
                <a:lnTo>
                  <a:pt x="2389" y="5311"/>
                </a:lnTo>
              </a:path>
            </a:pathLst>
          </a:custGeom>
          <a:noFill/>
          <a:ln w="9750" cap="flat" cmpd="sng">
            <a:solidFill>
              <a:srgbClr val="775438"/>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4"/>
          <p:cNvSpPr/>
          <p:nvPr/>
        </p:nvSpPr>
        <p:spPr>
          <a:xfrm>
            <a:off x="3885359" y="2422516"/>
            <a:ext cx="616641" cy="555073"/>
          </a:xfrm>
          <a:custGeom>
            <a:avLst/>
            <a:gdLst/>
            <a:ahLst/>
            <a:cxnLst/>
            <a:rect l="l" t="t" r="r" b="b"/>
            <a:pathLst>
              <a:path w="12836" h="11555" extrusionOk="0">
                <a:moveTo>
                  <a:pt x="2635" y="1590"/>
                </a:moveTo>
                <a:cubicBezTo>
                  <a:pt x="3107" y="1590"/>
                  <a:pt x="3414" y="1938"/>
                  <a:pt x="3414" y="2687"/>
                </a:cubicBezTo>
                <a:cubicBezTo>
                  <a:pt x="3414" y="3435"/>
                  <a:pt x="3107" y="3773"/>
                  <a:pt x="2635" y="3773"/>
                </a:cubicBezTo>
                <a:cubicBezTo>
                  <a:pt x="2153" y="3773"/>
                  <a:pt x="1876" y="3435"/>
                  <a:pt x="1876" y="2687"/>
                </a:cubicBezTo>
                <a:cubicBezTo>
                  <a:pt x="1876" y="1918"/>
                  <a:pt x="2153" y="1590"/>
                  <a:pt x="2635" y="1590"/>
                </a:cubicBezTo>
                <a:close/>
                <a:moveTo>
                  <a:pt x="2656" y="1"/>
                </a:moveTo>
                <a:cubicBezTo>
                  <a:pt x="1138" y="1"/>
                  <a:pt x="0" y="923"/>
                  <a:pt x="0" y="2687"/>
                </a:cubicBezTo>
                <a:cubicBezTo>
                  <a:pt x="0" y="4460"/>
                  <a:pt x="1138" y="5383"/>
                  <a:pt x="2656" y="5383"/>
                </a:cubicBezTo>
                <a:cubicBezTo>
                  <a:pt x="4162" y="5383"/>
                  <a:pt x="5290" y="4460"/>
                  <a:pt x="5290" y="2687"/>
                </a:cubicBezTo>
                <a:cubicBezTo>
                  <a:pt x="5290" y="923"/>
                  <a:pt x="4162" y="1"/>
                  <a:pt x="2656" y="1"/>
                </a:cubicBezTo>
                <a:close/>
                <a:moveTo>
                  <a:pt x="10190" y="7761"/>
                </a:moveTo>
                <a:cubicBezTo>
                  <a:pt x="10662" y="7761"/>
                  <a:pt x="10969" y="8110"/>
                  <a:pt x="10969" y="8858"/>
                </a:cubicBezTo>
                <a:cubicBezTo>
                  <a:pt x="10969" y="9606"/>
                  <a:pt x="10672" y="9945"/>
                  <a:pt x="10190" y="9945"/>
                </a:cubicBezTo>
                <a:cubicBezTo>
                  <a:pt x="9709" y="9945"/>
                  <a:pt x="9421" y="9606"/>
                  <a:pt x="9421" y="8858"/>
                </a:cubicBezTo>
                <a:lnTo>
                  <a:pt x="9421" y="8848"/>
                </a:lnTo>
                <a:cubicBezTo>
                  <a:pt x="9421" y="8099"/>
                  <a:pt x="9709" y="7761"/>
                  <a:pt x="10190" y="7761"/>
                </a:cubicBezTo>
                <a:close/>
                <a:moveTo>
                  <a:pt x="8161" y="175"/>
                </a:moveTo>
                <a:lnTo>
                  <a:pt x="2051" y="11359"/>
                </a:lnTo>
                <a:lnTo>
                  <a:pt x="4665" y="11359"/>
                </a:lnTo>
                <a:lnTo>
                  <a:pt x="10785" y="175"/>
                </a:lnTo>
                <a:close/>
                <a:moveTo>
                  <a:pt x="10201" y="6172"/>
                </a:moveTo>
                <a:cubicBezTo>
                  <a:pt x="8694" y="6172"/>
                  <a:pt x="7556" y="7095"/>
                  <a:pt x="7556" y="8858"/>
                </a:cubicBezTo>
                <a:cubicBezTo>
                  <a:pt x="7556" y="10631"/>
                  <a:pt x="8683" y="11554"/>
                  <a:pt x="10201" y="11554"/>
                </a:cubicBezTo>
                <a:cubicBezTo>
                  <a:pt x="11708" y="11554"/>
                  <a:pt x="12835" y="10642"/>
                  <a:pt x="12835" y="8858"/>
                </a:cubicBezTo>
                <a:cubicBezTo>
                  <a:pt x="12835" y="7074"/>
                  <a:pt x="11708" y="6172"/>
                  <a:pt x="10201" y="6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4"/>
          <p:cNvSpPr/>
          <p:nvPr/>
        </p:nvSpPr>
        <p:spPr>
          <a:xfrm>
            <a:off x="1976062" y="2617552"/>
            <a:ext cx="545686" cy="369889"/>
          </a:xfrm>
          <a:custGeom>
            <a:avLst/>
            <a:gdLst/>
            <a:ahLst/>
            <a:cxnLst/>
            <a:rect l="l" t="t" r="r" b="b"/>
            <a:pathLst>
              <a:path w="11359" h="7700" extrusionOk="0">
                <a:moveTo>
                  <a:pt x="0" y="0"/>
                </a:moveTo>
                <a:lnTo>
                  <a:pt x="7853" y="7699"/>
                </a:lnTo>
                <a:lnTo>
                  <a:pt x="11359" y="7699"/>
                </a:lnTo>
                <a:lnTo>
                  <a:pt x="34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4"/>
          <p:cNvSpPr/>
          <p:nvPr/>
        </p:nvSpPr>
        <p:spPr>
          <a:xfrm>
            <a:off x="2353262" y="2236846"/>
            <a:ext cx="597473" cy="750586"/>
          </a:xfrm>
          <a:custGeom>
            <a:avLst/>
            <a:gdLst/>
            <a:ahLst/>
            <a:cxnLst/>
            <a:rect l="l" t="t" r="r" b="b"/>
            <a:pathLst>
              <a:path w="12437" h="15625" extrusionOk="0">
                <a:moveTo>
                  <a:pt x="8930" y="1"/>
                </a:moveTo>
                <a:lnTo>
                  <a:pt x="1" y="15624"/>
                </a:lnTo>
                <a:lnTo>
                  <a:pt x="3497" y="15624"/>
                </a:lnTo>
                <a:lnTo>
                  <a:pt x="1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4"/>
          <p:cNvSpPr/>
          <p:nvPr/>
        </p:nvSpPr>
        <p:spPr>
          <a:xfrm>
            <a:off x="2782247" y="2236846"/>
            <a:ext cx="586088" cy="750586"/>
          </a:xfrm>
          <a:custGeom>
            <a:avLst/>
            <a:gdLst/>
            <a:ahLst/>
            <a:cxnLst/>
            <a:rect l="l" t="t" r="r" b="b"/>
            <a:pathLst>
              <a:path w="12200" h="15625" extrusionOk="0">
                <a:moveTo>
                  <a:pt x="0" y="1"/>
                </a:moveTo>
                <a:lnTo>
                  <a:pt x="8704" y="15624"/>
                </a:lnTo>
                <a:lnTo>
                  <a:pt x="12199" y="15624"/>
                </a:lnTo>
                <a:lnTo>
                  <a:pt x="35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4"/>
          <p:cNvSpPr/>
          <p:nvPr/>
        </p:nvSpPr>
        <p:spPr>
          <a:xfrm>
            <a:off x="3199367" y="2380674"/>
            <a:ext cx="568361" cy="606762"/>
          </a:xfrm>
          <a:custGeom>
            <a:avLst/>
            <a:gdLst/>
            <a:ahLst/>
            <a:cxnLst/>
            <a:rect l="l" t="t" r="r" b="b"/>
            <a:pathLst>
              <a:path w="11831" h="12631" extrusionOk="0">
                <a:moveTo>
                  <a:pt x="3496" y="12630"/>
                </a:moveTo>
                <a:lnTo>
                  <a:pt x="0" y="12630"/>
                </a:lnTo>
                <a:lnTo>
                  <a:pt x="7432" y="2717"/>
                </a:lnTo>
                <a:lnTo>
                  <a:pt x="6458" y="2717"/>
                </a:lnTo>
                <a:lnTo>
                  <a:pt x="10856" y="0"/>
                </a:lnTo>
                <a:lnTo>
                  <a:pt x="11830" y="2717"/>
                </a:lnTo>
                <a:lnTo>
                  <a:pt x="10938" y="27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4"/>
          <p:cNvSpPr/>
          <p:nvPr/>
        </p:nvSpPr>
        <p:spPr>
          <a:xfrm>
            <a:off x="1976062" y="2617552"/>
            <a:ext cx="84743" cy="122159"/>
          </a:xfrm>
          <a:custGeom>
            <a:avLst/>
            <a:gdLst/>
            <a:ahLst/>
            <a:cxnLst/>
            <a:rect l="l" t="t" r="r" b="b"/>
            <a:pathLst>
              <a:path w="1764" h="2543" extrusionOk="0">
                <a:moveTo>
                  <a:pt x="0" y="0"/>
                </a:moveTo>
                <a:lnTo>
                  <a:pt x="923" y="2543"/>
                </a:lnTo>
                <a:lnTo>
                  <a:pt x="1764" y="1722"/>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4"/>
          <p:cNvSpPr/>
          <p:nvPr/>
        </p:nvSpPr>
        <p:spPr>
          <a:xfrm>
            <a:off x="2782247" y="2236846"/>
            <a:ext cx="83734" cy="221645"/>
          </a:xfrm>
          <a:custGeom>
            <a:avLst/>
            <a:gdLst/>
            <a:ahLst/>
            <a:cxnLst/>
            <a:rect l="l" t="t" r="r" b="b"/>
            <a:pathLst>
              <a:path w="1743" h="4614" extrusionOk="0">
                <a:moveTo>
                  <a:pt x="0" y="1"/>
                </a:moveTo>
                <a:lnTo>
                  <a:pt x="902" y="4614"/>
                </a:lnTo>
                <a:lnTo>
                  <a:pt x="1743" y="31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4"/>
          <p:cNvSpPr/>
          <p:nvPr/>
        </p:nvSpPr>
        <p:spPr>
          <a:xfrm>
            <a:off x="2534512" y="3073054"/>
            <a:ext cx="67016" cy="94634"/>
          </a:xfrm>
          <a:custGeom>
            <a:avLst/>
            <a:gdLst/>
            <a:ahLst/>
            <a:cxnLst/>
            <a:rect l="l" t="t" r="r" b="b"/>
            <a:pathLst>
              <a:path w="1395" h="1970" extrusionOk="0">
                <a:moveTo>
                  <a:pt x="370" y="1"/>
                </a:moveTo>
                <a:lnTo>
                  <a:pt x="339" y="226"/>
                </a:lnTo>
                <a:cubicBezTo>
                  <a:pt x="339" y="226"/>
                  <a:pt x="124" y="852"/>
                  <a:pt x="42" y="1077"/>
                </a:cubicBezTo>
                <a:cubicBezTo>
                  <a:pt x="1" y="1231"/>
                  <a:pt x="11" y="1395"/>
                  <a:pt x="72" y="1539"/>
                </a:cubicBezTo>
                <a:cubicBezTo>
                  <a:pt x="72" y="1539"/>
                  <a:pt x="195" y="1846"/>
                  <a:pt x="359" y="1908"/>
                </a:cubicBezTo>
                <a:cubicBezTo>
                  <a:pt x="523" y="1969"/>
                  <a:pt x="985" y="1836"/>
                  <a:pt x="1138" y="1713"/>
                </a:cubicBezTo>
                <a:cubicBezTo>
                  <a:pt x="1241" y="1631"/>
                  <a:pt x="1282" y="1498"/>
                  <a:pt x="1261" y="1375"/>
                </a:cubicBezTo>
                <a:cubicBezTo>
                  <a:pt x="1261" y="1375"/>
                  <a:pt x="1323" y="1364"/>
                  <a:pt x="1364" y="1190"/>
                </a:cubicBezTo>
                <a:cubicBezTo>
                  <a:pt x="1395" y="1016"/>
                  <a:pt x="1364" y="821"/>
                  <a:pt x="1272" y="667"/>
                </a:cubicBezTo>
                <a:cubicBezTo>
                  <a:pt x="1231" y="616"/>
                  <a:pt x="1190" y="565"/>
                  <a:pt x="1169" y="513"/>
                </a:cubicBezTo>
                <a:lnTo>
                  <a:pt x="1220" y="32"/>
                </a:ln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4"/>
          <p:cNvSpPr/>
          <p:nvPr/>
        </p:nvSpPr>
        <p:spPr>
          <a:xfrm>
            <a:off x="3133362" y="2318608"/>
            <a:ext cx="60146" cy="105442"/>
          </a:xfrm>
          <a:custGeom>
            <a:avLst/>
            <a:gdLst/>
            <a:ahLst/>
            <a:cxnLst/>
            <a:rect l="l" t="t" r="r" b="b"/>
            <a:pathLst>
              <a:path w="1252" h="2195" extrusionOk="0">
                <a:moveTo>
                  <a:pt x="41" y="1979"/>
                </a:moveTo>
                <a:lnTo>
                  <a:pt x="123" y="1641"/>
                </a:lnTo>
                <a:cubicBezTo>
                  <a:pt x="93" y="1569"/>
                  <a:pt x="62" y="1487"/>
                  <a:pt x="31" y="1415"/>
                </a:cubicBezTo>
                <a:cubicBezTo>
                  <a:pt x="0" y="1303"/>
                  <a:pt x="103" y="1108"/>
                  <a:pt x="134" y="995"/>
                </a:cubicBezTo>
                <a:cubicBezTo>
                  <a:pt x="154" y="933"/>
                  <a:pt x="164" y="862"/>
                  <a:pt x="154" y="790"/>
                </a:cubicBezTo>
                <a:cubicBezTo>
                  <a:pt x="154" y="790"/>
                  <a:pt x="195" y="769"/>
                  <a:pt x="226" y="831"/>
                </a:cubicBezTo>
                <a:lnTo>
                  <a:pt x="257" y="903"/>
                </a:lnTo>
                <a:lnTo>
                  <a:pt x="246" y="944"/>
                </a:lnTo>
                <a:lnTo>
                  <a:pt x="390" y="493"/>
                </a:lnTo>
                <a:lnTo>
                  <a:pt x="687" y="1"/>
                </a:lnTo>
                <a:cubicBezTo>
                  <a:pt x="708" y="1"/>
                  <a:pt x="738" y="11"/>
                  <a:pt x="749" y="42"/>
                </a:cubicBezTo>
                <a:cubicBezTo>
                  <a:pt x="769" y="83"/>
                  <a:pt x="646" y="503"/>
                  <a:pt x="646" y="503"/>
                </a:cubicBezTo>
                <a:lnTo>
                  <a:pt x="605" y="698"/>
                </a:lnTo>
                <a:cubicBezTo>
                  <a:pt x="605" y="698"/>
                  <a:pt x="1036" y="780"/>
                  <a:pt x="1159" y="944"/>
                </a:cubicBezTo>
                <a:cubicBezTo>
                  <a:pt x="1251" y="1108"/>
                  <a:pt x="1251" y="1303"/>
                  <a:pt x="1179" y="1477"/>
                </a:cubicBezTo>
                <a:cubicBezTo>
                  <a:pt x="1149" y="1508"/>
                  <a:pt x="1097" y="1518"/>
                  <a:pt x="1056" y="1518"/>
                </a:cubicBezTo>
                <a:cubicBezTo>
                  <a:pt x="1036" y="1682"/>
                  <a:pt x="943" y="1836"/>
                  <a:pt x="800" y="1928"/>
                </a:cubicBezTo>
                <a:cubicBezTo>
                  <a:pt x="779" y="2010"/>
                  <a:pt x="759" y="2102"/>
                  <a:pt x="738" y="2194"/>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4"/>
          <p:cNvSpPr/>
          <p:nvPr/>
        </p:nvSpPr>
        <p:spPr>
          <a:xfrm>
            <a:off x="2943753" y="3629533"/>
            <a:ext cx="153200" cy="58558"/>
          </a:xfrm>
          <a:custGeom>
            <a:avLst/>
            <a:gdLst/>
            <a:ahLst/>
            <a:cxnLst/>
            <a:rect l="l" t="t" r="r" b="b"/>
            <a:pathLst>
              <a:path w="3189" h="1219" extrusionOk="0">
                <a:moveTo>
                  <a:pt x="1405" y="1"/>
                </a:moveTo>
                <a:lnTo>
                  <a:pt x="236" y="52"/>
                </a:lnTo>
                <a:lnTo>
                  <a:pt x="154" y="52"/>
                </a:lnTo>
                <a:cubicBezTo>
                  <a:pt x="52" y="216"/>
                  <a:pt x="1" y="411"/>
                  <a:pt x="11" y="606"/>
                </a:cubicBezTo>
                <a:cubicBezTo>
                  <a:pt x="21" y="811"/>
                  <a:pt x="83" y="1016"/>
                  <a:pt x="195" y="1200"/>
                </a:cubicBezTo>
                <a:lnTo>
                  <a:pt x="1466" y="1200"/>
                </a:lnTo>
                <a:cubicBezTo>
                  <a:pt x="1466" y="1200"/>
                  <a:pt x="1705" y="1218"/>
                  <a:pt x="2008" y="1218"/>
                </a:cubicBezTo>
                <a:cubicBezTo>
                  <a:pt x="2433" y="1218"/>
                  <a:pt x="2985" y="1183"/>
                  <a:pt x="3189" y="1016"/>
                </a:cubicBezTo>
                <a:cubicBezTo>
                  <a:pt x="3189" y="893"/>
                  <a:pt x="3168" y="780"/>
                  <a:pt x="3127" y="667"/>
                </a:cubicBezTo>
                <a:cubicBezTo>
                  <a:pt x="2850" y="637"/>
                  <a:pt x="2574" y="575"/>
                  <a:pt x="2307" y="483"/>
                </a:cubicBezTo>
                <a:cubicBezTo>
                  <a:pt x="1959" y="350"/>
                  <a:pt x="1948" y="339"/>
                  <a:pt x="1948" y="339"/>
                </a:cubicBezTo>
                <a:lnTo>
                  <a:pt x="1405" y="1"/>
                </a:lnTo>
                <a:close/>
              </a:path>
            </a:pathLst>
          </a:custGeom>
          <a:solidFill>
            <a:srgbClr val="000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4"/>
          <p:cNvSpPr/>
          <p:nvPr/>
        </p:nvSpPr>
        <p:spPr>
          <a:xfrm>
            <a:off x="2951632" y="3605898"/>
            <a:ext cx="59618" cy="43570"/>
          </a:xfrm>
          <a:custGeom>
            <a:avLst/>
            <a:gdLst/>
            <a:ahLst/>
            <a:cxnLst/>
            <a:rect l="l" t="t" r="r" b="b"/>
            <a:pathLst>
              <a:path w="1241" h="907" extrusionOk="0">
                <a:moveTo>
                  <a:pt x="985" y="1"/>
                </a:moveTo>
                <a:lnTo>
                  <a:pt x="1" y="83"/>
                </a:lnTo>
                <a:lnTo>
                  <a:pt x="62" y="401"/>
                </a:lnTo>
                <a:lnTo>
                  <a:pt x="31" y="554"/>
                </a:lnTo>
                <a:cubicBezTo>
                  <a:pt x="31" y="554"/>
                  <a:pt x="31" y="831"/>
                  <a:pt x="544" y="903"/>
                </a:cubicBezTo>
                <a:cubicBezTo>
                  <a:pt x="568" y="905"/>
                  <a:pt x="592" y="907"/>
                  <a:pt x="615" y="907"/>
                </a:cubicBezTo>
                <a:cubicBezTo>
                  <a:pt x="886" y="907"/>
                  <a:pt x="1137" y="748"/>
                  <a:pt x="1241" y="503"/>
                </a:cubicBezTo>
                <a:lnTo>
                  <a:pt x="1056" y="401"/>
                </a:lnTo>
                <a:lnTo>
                  <a:pt x="985" y="1"/>
                </a:lnTo>
                <a:close/>
              </a:path>
            </a:pathLst>
          </a:custGeom>
          <a:solidFill>
            <a:srgbClr val="5E2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4"/>
          <p:cNvSpPr/>
          <p:nvPr/>
        </p:nvSpPr>
        <p:spPr>
          <a:xfrm>
            <a:off x="2586201" y="3629533"/>
            <a:ext cx="151758" cy="58558"/>
          </a:xfrm>
          <a:custGeom>
            <a:avLst/>
            <a:gdLst/>
            <a:ahLst/>
            <a:cxnLst/>
            <a:rect l="l" t="t" r="r" b="b"/>
            <a:pathLst>
              <a:path w="3159" h="1219" extrusionOk="0">
                <a:moveTo>
                  <a:pt x="1457" y="1"/>
                </a:moveTo>
                <a:lnTo>
                  <a:pt x="288" y="52"/>
                </a:lnTo>
                <a:lnTo>
                  <a:pt x="206" y="52"/>
                </a:lnTo>
                <a:cubicBezTo>
                  <a:pt x="93" y="216"/>
                  <a:pt x="21" y="411"/>
                  <a:pt x="11" y="606"/>
                </a:cubicBezTo>
                <a:cubicBezTo>
                  <a:pt x="1" y="811"/>
                  <a:pt x="52" y="1016"/>
                  <a:pt x="134" y="1200"/>
                </a:cubicBezTo>
                <a:lnTo>
                  <a:pt x="1416" y="1200"/>
                </a:lnTo>
                <a:cubicBezTo>
                  <a:pt x="1416" y="1200"/>
                  <a:pt x="1651" y="1218"/>
                  <a:pt x="1952" y="1218"/>
                </a:cubicBezTo>
                <a:cubicBezTo>
                  <a:pt x="2374" y="1218"/>
                  <a:pt x="2927" y="1183"/>
                  <a:pt x="3148" y="1016"/>
                </a:cubicBezTo>
                <a:cubicBezTo>
                  <a:pt x="3158" y="893"/>
                  <a:pt x="3148" y="780"/>
                  <a:pt x="3117" y="667"/>
                </a:cubicBezTo>
                <a:cubicBezTo>
                  <a:pt x="2851" y="637"/>
                  <a:pt x="2574" y="585"/>
                  <a:pt x="2318" y="483"/>
                </a:cubicBezTo>
                <a:lnTo>
                  <a:pt x="1969" y="339"/>
                </a:lnTo>
                <a:lnTo>
                  <a:pt x="1457" y="1"/>
                </a:lnTo>
                <a:close/>
              </a:path>
            </a:pathLst>
          </a:custGeom>
          <a:solidFill>
            <a:srgbClr val="000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4"/>
          <p:cNvSpPr/>
          <p:nvPr/>
        </p:nvSpPr>
        <p:spPr>
          <a:xfrm>
            <a:off x="2597058" y="3599989"/>
            <a:ext cx="59137" cy="49383"/>
          </a:xfrm>
          <a:custGeom>
            <a:avLst/>
            <a:gdLst/>
            <a:ahLst/>
            <a:cxnLst/>
            <a:rect l="l" t="t" r="r" b="b"/>
            <a:pathLst>
              <a:path w="1231" h="1028" extrusionOk="0">
                <a:moveTo>
                  <a:pt x="236" y="1"/>
                </a:moveTo>
                <a:lnTo>
                  <a:pt x="164" y="319"/>
                </a:lnTo>
                <a:lnTo>
                  <a:pt x="21" y="677"/>
                </a:lnTo>
                <a:cubicBezTo>
                  <a:pt x="21" y="677"/>
                  <a:pt x="0" y="954"/>
                  <a:pt x="503" y="1026"/>
                </a:cubicBezTo>
                <a:cubicBezTo>
                  <a:pt x="520" y="1027"/>
                  <a:pt x="538" y="1028"/>
                  <a:pt x="556" y="1028"/>
                </a:cubicBezTo>
                <a:cubicBezTo>
                  <a:pt x="835" y="1028"/>
                  <a:pt x="1105" y="877"/>
                  <a:pt x="1231" y="626"/>
                </a:cubicBezTo>
                <a:lnTo>
                  <a:pt x="1128" y="472"/>
                </a:lnTo>
                <a:lnTo>
                  <a:pt x="1169" y="247"/>
                </a:lnTo>
                <a:lnTo>
                  <a:pt x="236" y="1"/>
                </a:lnTo>
                <a:close/>
              </a:path>
            </a:pathLst>
          </a:custGeom>
          <a:solidFill>
            <a:srgbClr val="5E27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4"/>
          <p:cNvSpPr/>
          <p:nvPr/>
        </p:nvSpPr>
        <p:spPr>
          <a:xfrm>
            <a:off x="2547819" y="3055328"/>
            <a:ext cx="52219" cy="33963"/>
          </a:xfrm>
          <a:custGeom>
            <a:avLst/>
            <a:gdLst/>
            <a:ahLst/>
            <a:cxnLst/>
            <a:rect l="l" t="t" r="r" b="b"/>
            <a:pathLst>
              <a:path w="1087" h="707" extrusionOk="0">
                <a:moveTo>
                  <a:pt x="31" y="1"/>
                </a:moveTo>
                <a:lnTo>
                  <a:pt x="0" y="503"/>
                </a:lnTo>
                <a:cubicBezTo>
                  <a:pt x="175" y="606"/>
                  <a:pt x="359" y="667"/>
                  <a:pt x="554" y="698"/>
                </a:cubicBezTo>
                <a:cubicBezTo>
                  <a:pt x="601" y="704"/>
                  <a:pt x="644" y="706"/>
                  <a:pt x="683" y="706"/>
                </a:cubicBezTo>
                <a:cubicBezTo>
                  <a:pt x="917" y="706"/>
                  <a:pt x="1015" y="616"/>
                  <a:pt x="1015" y="616"/>
                </a:cubicBezTo>
                <a:lnTo>
                  <a:pt x="1087" y="185"/>
                </a:lnTo>
                <a:lnTo>
                  <a:pt x="1087" y="185"/>
                </a:lnTo>
                <a:cubicBezTo>
                  <a:pt x="982" y="209"/>
                  <a:pt x="875" y="220"/>
                  <a:pt x="770" y="220"/>
                </a:cubicBezTo>
                <a:cubicBezTo>
                  <a:pt x="507" y="220"/>
                  <a:pt x="251" y="147"/>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4"/>
          <p:cNvSpPr/>
          <p:nvPr/>
        </p:nvSpPr>
        <p:spPr>
          <a:xfrm>
            <a:off x="3122505" y="2403973"/>
            <a:ext cx="55726" cy="34347"/>
          </a:xfrm>
          <a:custGeom>
            <a:avLst/>
            <a:gdLst/>
            <a:ahLst/>
            <a:cxnLst/>
            <a:rect l="l" t="t" r="r" b="b"/>
            <a:pathLst>
              <a:path w="1160" h="715" extrusionOk="0">
                <a:moveTo>
                  <a:pt x="555" y="0"/>
                </a:moveTo>
                <a:cubicBezTo>
                  <a:pt x="424" y="0"/>
                  <a:pt x="290" y="30"/>
                  <a:pt x="165" y="89"/>
                </a:cubicBezTo>
                <a:lnTo>
                  <a:pt x="1" y="428"/>
                </a:lnTo>
                <a:cubicBezTo>
                  <a:pt x="54" y="422"/>
                  <a:pt x="107" y="419"/>
                  <a:pt x="160" y="419"/>
                </a:cubicBezTo>
                <a:cubicBezTo>
                  <a:pt x="475" y="419"/>
                  <a:pt x="780" y="522"/>
                  <a:pt x="1026" y="715"/>
                </a:cubicBezTo>
                <a:lnTo>
                  <a:pt x="1159" y="305"/>
                </a:lnTo>
                <a:cubicBezTo>
                  <a:pt x="1159" y="305"/>
                  <a:pt x="1087" y="130"/>
                  <a:pt x="770" y="28"/>
                </a:cubicBezTo>
                <a:cubicBezTo>
                  <a:pt x="700" y="10"/>
                  <a:pt x="628" y="0"/>
                  <a:pt x="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4"/>
          <p:cNvSpPr/>
          <p:nvPr/>
        </p:nvSpPr>
        <p:spPr>
          <a:xfrm>
            <a:off x="2541333" y="2665302"/>
            <a:ext cx="209406" cy="409520"/>
          </a:xfrm>
          <a:custGeom>
            <a:avLst/>
            <a:gdLst/>
            <a:ahLst/>
            <a:cxnLst/>
            <a:rect l="l" t="t" r="r" b="b"/>
            <a:pathLst>
              <a:path w="4359" h="8525" extrusionOk="0">
                <a:moveTo>
                  <a:pt x="3201" y="1"/>
                </a:moveTo>
                <a:lnTo>
                  <a:pt x="1130" y="3363"/>
                </a:lnTo>
                <a:cubicBezTo>
                  <a:pt x="771" y="3947"/>
                  <a:pt x="545" y="4593"/>
                  <a:pt x="443" y="5270"/>
                </a:cubicBezTo>
                <a:lnTo>
                  <a:pt x="12" y="8222"/>
                </a:lnTo>
                <a:cubicBezTo>
                  <a:pt x="0" y="8409"/>
                  <a:pt x="446" y="8524"/>
                  <a:pt x="823" y="8524"/>
                </a:cubicBezTo>
                <a:cubicBezTo>
                  <a:pt x="1090" y="8524"/>
                  <a:pt x="1322" y="8467"/>
                  <a:pt x="1335" y="8335"/>
                </a:cubicBezTo>
                <a:lnTo>
                  <a:pt x="1806" y="5987"/>
                </a:lnTo>
                <a:cubicBezTo>
                  <a:pt x="2011" y="4983"/>
                  <a:pt x="2524" y="4070"/>
                  <a:pt x="3262" y="3363"/>
                </a:cubicBezTo>
                <a:lnTo>
                  <a:pt x="4359" y="2328"/>
                </a:lnTo>
                <a:lnTo>
                  <a:pt x="32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4"/>
          <p:cNvSpPr/>
          <p:nvPr/>
        </p:nvSpPr>
        <p:spPr>
          <a:xfrm>
            <a:off x="2598307" y="3059267"/>
            <a:ext cx="247982" cy="557043"/>
          </a:xfrm>
          <a:custGeom>
            <a:avLst/>
            <a:gdLst/>
            <a:ahLst/>
            <a:cxnLst/>
            <a:rect l="l" t="t" r="r" b="b"/>
            <a:pathLst>
              <a:path w="5162" h="11596" extrusionOk="0">
                <a:moveTo>
                  <a:pt x="2045" y="1"/>
                </a:moveTo>
                <a:lnTo>
                  <a:pt x="1082" y="6316"/>
                </a:lnTo>
                <a:lnTo>
                  <a:pt x="15" y="11349"/>
                </a:lnTo>
                <a:cubicBezTo>
                  <a:pt x="0" y="11513"/>
                  <a:pt x="377" y="11595"/>
                  <a:pt x="761" y="11595"/>
                </a:cubicBezTo>
                <a:cubicBezTo>
                  <a:pt x="1146" y="11595"/>
                  <a:pt x="1538" y="11513"/>
                  <a:pt x="1553" y="11349"/>
                </a:cubicBezTo>
                <a:lnTo>
                  <a:pt x="3439" y="6541"/>
                </a:lnTo>
                <a:lnTo>
                  <a:pt x="5162" y="1262"/>
                </a:lnTo>
                <a:lnTo>
                  <a:pt x="20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4"/>
          <p:cNvSpPr/>
          <p:nvPr/>
        </p:nvSpPr>
        <p:spPr>
          <a:xfrm>
            <a:off x="2692607" y="3042021"/>
            <a:ext cx="322589" cy="574384"/>
          </a:xfrm>
          <a:custGeom>
            <a:avLst/>
            <a:gdLst/>
            <a:ahLst/>
            <a:cxnLst/>
            <a:rect l="l" t="t" r="r" b="b"/>
            <a:pathLst>
              <a:path w="6715" h="11957" extrusionOk="0">
                <a:moveTo>
                  <a:pt x="31" y="1"/>
                </a:moveTo>
                <a:cubicBezTo>
                  <a:pt x="31" y="1"/>
                  <a:pt x="0" y="924"/>
                  <a:pt x="400" y="1498"/>
                </a:cubicBezTo>
                <a:cubicBezTo>
                  <a:pt x="1097" y="2523"/>
                  <a:pt x="2963" y="2584"/>
                  <a:pt x="2963" y="2584"/>
                </a:cubicBezTo>
                <a:lnTo>
                  <a:pt x="3988" y="6429"/>
                </a:lnTo>
                <a:lnTo>
                  <a:pt x="5116" y="11729"/>
                </a:lnTo>
                <a:cubicBezTo>
                  <a:pt x="5116" y="11882"/>
                  <a:pt x="5490" y="11957"/>
                  <a:pt x="5877" y="11957"/>
                </a:cubicBezTo>
                <a:cubicBezTo>
                  <a:pt x="6289" y="11957"/>
                  <a:pt x="6715" y="11872"/>
                  <a:pt x="6715" y="11708"/>
                </a:cubicBezTo>
                <a:lnTo>
                  <a:pt x="6213" y="5824"/>
                </a:lnTo>
                <a:lnTo>
                  <a:pt x="5895" y="2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4"/>
          <p:cNvSpPr/>
          <p:nvPr/>
        </p:nvSpPr>
        <p:spPr>
          <a:xfrm>
            <a:off x="2778788" y="2501827"/>
            <a:ext cx="160069" cy="197482"/>
          </a:xfrm>
          <a:custGeom>
            <a:avLst/>
            <a:gdLst/>
            <a:ahLst/>
            <a:cxnLst/>
            <a:rect l="l" t="t" r="r" b="b"/>
            <a:pathLst>
              <a:path w="3332" h="4111" extrusionOk="0">
                <a:moveTo>
                  <a:pt x="974" y="2942"/>
                </a:moveTo>
                <a:lnTo>
                  <a:pt x="1456" y="62"/>
                </a:lnTo>
                <a:lnTo>
                  <a:pt x="3301" y="0"/>
                </a:lnTo>
                <a:cubicBezTo>
                  <a:pt x="3301" y="0"/>
                  <a:pt x="3332" y="1948"/>
                  <a:pt x="2953" y="2173"/>
                </a:cubicBezTo>
                <a:cubicBezTo>
                  <a:pt x="2768" y="2296"/>
                  <a:pt x="2543" y="2378"/>
                  <a:pt x="2317" y="2389"/>
                </a:cubicBezTo>
                <a:lnTo>
                  <a:pt x="2317" y="2983"/>
                </a:lnTo>
                <a:lnTo>
                  <a:pt x="3188" y="3281"/>
                </a:lnTo>
                <a:cubicBezTo>
                  <a:pt x="3188" y="3281"/>
                  <a:pt x="2758" y="4111"/>
                  <a:pt x="1507" y="4111"/>
                </a:cubicBezTo>
                <a:cubicBezTo>
                  <a:pt x="246" y="4111"/>
                  <a:pt x="0" y="3117"/>
                  <a:pt x="0" y="3117"/>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4"/>
          <p:cNvSpPr/>
          <p:nvPr/>
        </p:nvSpPr>
        <p:spPr>
          <a:xfrm>
            <a:off x="2793056" y="2623605"/>
            <a:ext cx="119716" cy="19599"/>
          </a:xfrm>
          <a:custGeom>
            <a:avLst/>
            <a:gdLst/>
            <a:ahLst/>
            <a:cxnLst/>
            <a:rect l="l" t="t" r="r" b="b"/>
            <a:pathLst>
              <a:path w="2492" h="408" extrusionOk="0">
                <a:moveTo>
                  <a:pt x="1193" y="1"/>
                </a:moveTo>
                <a:cubicBezTo>
                  <a:pt x="803" y="1"/>
                  <a:pt x="411" y="25"/>
                  <a:pt x="349" y="59"/>
                </a:cubicBezTo>
                <a:cubicBezTo>
                  <a:pt x="216" y="161"/>
                  <a:pt x="93" y="274"/>
                  <a:pt x="1" y="407"/>
                </a:cubicBezTo>
                <a:cubicBezTo>
                  <a:pt x="308" y="394"/>
                  <a:pt x="810" y="390"/>
                  <a:pt x="1282" y="390"/>
                </a:cubicBezTo>
                <a:cubicBezTo>
                  <a:pt x="1913" y="390"/>
                  <a:pt x="2492" y="397"/>
                  <a:pt x="2492" y="397"/>
                </a:cubicBezTo>
                <a:cubicBezTo>
                  <a:pt x="2348" y="243"/>
                  <a:pt x="2164" y="131"/>
                  <a:pt x="1969" y="59"/>
                </a:cubicBezTo>
                <a:cubicBezTo>
                  <a:pt x="1835" y="17"/>
                  <a:pt x="1515" y="1"/>
                  <a:pt x="11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4"/>
          <p:cNvSpPr/>
          <p:nvPr/>
        </p:nvSpPr>
        <p:spPr>
          <a:xfrm>
            <a:off x="2682231" y="2636768"/>
            <a:ext cx="304910" cy="436229"/>
          </a:xfrm>
          <a:custGeom>
            <a:avLst/>
            <a:gdLst/>
            <a:ahLst/>
            <a:cxnLst/>
            <a:rect l="l" t="t" r="r" b="b"/>
            <a:pathLst>
              <a:path w="6347" h="9081" extrusionOk="0">
                <a:moveTo>
                  <a:pt x="3281" y="0"/>
                </a:moveTo>
                <a:cubicBezTo>
                  <a:pt x="2113" y="0"/>
                  <a:pt x="257" y="584"/>
                  <a:pt x="257" y="584"/>
                </a:cubicBezTo>
                <a:cubicBezTo>
                  <a:pt x="257" y="584"/>
                  <a:pt x="1" y="2870"/>
                  <a:pt x="626" y="4531"/>
                </a:cubicBezTo>
                <a:cubicBezTo>
                  <a:pt x="360" y="6981"/>
                  <a:pt x="134" y="8427"/>
                  <a:pt x="134" y="8427"/>
                </a:cubicBezTo>
                <a:cubicBezTo>
                  <a:pt x="501" y="8865"/>
                  <a:pt x="1813" y="9080"/>
                  <a:pt x="3150" y="9080"/>
                </a:cubicBezTo>
                <a:cubicBezTo>
                  <a:pt x="4503" y="9080"/>
                  <a:pt x="5883" y="8860"/>
                  <a:pt x="6336" y="8427"/>
                </a:cubicBezTo>
                <a:cubicBezTo>
                  <a:pt x="6336" y="8427"/>
                  <a:pt x="6234" y="7268"/>
                  <a:pt x="6019" y="5290"/>
                </a:cubicBezTo>
                <a:cubicBezTo>
                  <a:pt x="5967" y="4839"/>
                  <a:pt x="5988" y="4398"/>
                  <a:pt x="6080" y="3957"/>
                </a:cubicBezTo>
                <a:cubicBezTo>
                  <a:pt x="6326" y="2758"/>
                  <a:pt x="6347" y="1507"/>
                  <a:pt x="6131" y="297"/>
                </a:cubicBezTo>
                <a:cubicBezTo>
                  <a:pt x="6131" y="297"/>
                  <a:pt x="4450" y="0"/>
                  <a:pt x="32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4"/>
          <p:cNvSpPr/>
          <p:nvPr/>
        </p:nvSpPr>
        <p:spPr>
          <a:xfrm>
            <a:off x="2907820" y="2420162"/>
            <a:ext cx="271426" cy="354805"/>
          </a:xfrm>
          <a:custGeom>
            <a:avLst/>
            <a:gdLst/>
            <a:ahLst/>
            <a:cxnLst/>
            <a:rect l="l" t="t" r="r" b="b"/>
            <a:pathLst>
              <a:path w="5650" h="7386" extrusionOk="0">
                <a:moveTo>
                  <a:pt x="4774" y="1"/>
                </a:moveTo>
                <a:cubicBezTo>
                  <a:pt x="4541" y="1"/>
                  <a:pt x="4346" y="55"/>
                  <a:pt x="4326" y="183"/>
                </a:cubicBezTo>
                <a:lnTo>
                  <a:pt x="3537" y="2008"/>
                </a:lnTo>
                <a:cubicBezTo>
                  <a:pt x="3281" y="2592"/>
                  <a:pt x="2871" y="3115"/>
                  <a:pt x="2358" y="3504"/>
                </a:cubicBezTo>
                <a:cubicBezTo>
                  <a:pt x="1876" y="3863"/>
                  <a:pt x="1282" y="4314"/>
                  <a:pt x="831" y="4632"/>
                </a:cubicBezTo>
                <a:cubicBezTo>
                  <a:pt x="1" y="5228"/>
                  <a:pt x="259" y="7386"/>
                  <a:pt x="1401" y="7386"/>
                </a:cubicBezTo>
                <a:cubicBezTo>
                  <a:pt x="1458" y="7386"/>
                  <a:pt x="1518" y="7380"/>
                  <a:pt x="1579" y="7369"/>
                </a:cubicBezTo>
                <a:lnTo>
                  <a:pt x="3906" y="4550"/>
                </a:lnTo>
                <a:cubicBezTo>
                  <a:pt x="4183" y="4201"/>
                  <a:pt x="4398" y="3812"/>
                  <a:pt x="4542" y="3402"/>
                </a:cubicBezTo>
                <a:lnTo>
                  <a:pt x="5618" y="367"/>
                </a:lnTo>
                <a:cubicBezTo>
                  <a:pt x="5650" y="150"/>
                  <a:pt x="5160" y="1"/>
                  <a:pt x="4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4"/>
          <p:cNvSpPr/>
          <p:nvPr/>
        </p:nvSpPr>
        <p:spPr>
          <a:xfrm>
            <a:off x="2560116" y="3116385"/>
            <a:ext cx="35021" cy="29639"/>
          </a:xfrm>
          <a:custGeom>
            <a:avLst/>
            <a:gdLst/>
            <a:ahLst/>
            <a:cxnLst/>
            <a:rect l="l" t="t" r="r" b="b"/>
            <a:pathLst>
              <a:path w="729" h="617" extrusionOk="0">
                <a:moveTo>
                  <a:pt x="728" y="473"/>
                </a:moveTo>
                <a:cubicBezTo>
                  <a:pt x="728" y="473"/>
                  <a:pt x="544" y="503"/>
                  <a:pt x="390" y="514"/>
                </a:cubicBezTo>
                <a:cubicBezTo>
                  <a:pt x="236" y="524"/>
                  <a:pt x="185" y="401"/>
                  <a:pt x="124" y="339"/>
                </a:cubicBezTo>
                <a:cubicBezTo>
                  <a:pt x="124" y="339"/>
                  <a:pt x="124" y="134"/>
                  <a:pt x="42" y="93"/>
                </a:cubicBezTo>
                <a:cubicBezTo>
                  <a:pt x="124" y="42"/>
                  <a:pt x="226" y="52"/>
                  <a:pt x="298" y="124"/>
                </a:cubicBezTo>
                <a:cubicBezTo>
                  <a:pt x="318" y="165"/>
                  <a:pt x="349" y="206"/>
                  <a:pt x="370" y="257"/>
                </a:cubicBezTo>
                <a:cubicBezTo>
                  <a:pt x="421" y="206"/>
                  <a:pt x="482" y="165"/>
                  <a:pt x="554" y="124"/>
                </a:cubicBezTo>
                <a:cubicBezTo>
                  <a:pt x="482" y="124"/>
                  <a:pt x="421" y="144"/>
                  <a:pt x="370" y="185"/>
                </a:cubicBezTo>
                <a:cubicBezTo>
                  <a:pt x="298" y="52"/>
                  <a:pt x="134" y="1"/>
                  <a:pt x="1" y="73"/>
                </a:cubicBezTo>
                <a:cubicBezTo>
                  <a:pt x="31" y="155"/>
                  <a:pt x="52" y="247"/>
                  <a:pt x="52" y="339"/>
                </a:cubicBezTo>
                <a:cubicBezTo>
                  <a:pt x="52" y="339"/>
                  <a:pt x="267" y="616"/>
                  <a:pt x="359" y="596"/>
                </a:cubicBezTo>
                <a:cubicBezTo>
                  <a:pt x="452" y="565"/>
                  <a:pt x="728" y="473"/>
                  <a:pt x="728" y="473"/>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4"/>
          <p:cNvSpPr/>
          <p:nvPr/>
        </p:nvSpPr>
        <p:spPr>
          <a:xfrm>
            <a:off x="2543399" y="3125272"/>
            <a:ext cx="18736" cy="27141"/>
          </a:xfrm>
          <a:custGeom>
            <a:avLst/>
            <a:gdLst/>
            <a:ahLst/>
            <a:cxnLst/>
            <a:rect l="l" t="t" r="r" b="b"/>
            <a:pathLst>
              <a:path w="390" h="565" extrusionOk="0">
                <a:moveTo>
                  <a:pt x="390" y="52"/>
                </a:moveTo>
                <a:cubicBezTo>
                  <a:pt x="390" y="52"/>
                  <a:pt x="195" y="62"/>
                  <a:pt x="164" y="134"/>
                </a:cubicBezTo>
                <a:cubicBezTo>
                  <a:pt x="123" y="277"/>
                  <a:pt x="123" y="421"/>
                  <a:pt x="154" y="564"/>
                </a:cubicBezTo>
                <a:cubicBezTo>
                  <a:pt x="123" y="493"/>
                  <a:pt x="62" y="431"/>
                  <a:pt x="0" y="380"/>
                </a:cubicBezTo>
                <a:cubicBezTo>
                  <a:pt x="0" y="380"/>
                  <a:pt x="62" y="400"/>
                  <a:pt x="92" y="277"/>
                </a:cubicBezTo>
                <a:cubicBezTo>
                  <a:pt x="133" y="154"/>
                  <a:pt x="103" y="103"/>
                  <a:pt x="154" y="62"/>
                </a:cubicBezTo>
                <a:cubicBezTo>
                  <a:pt x="226" y="31"/>
                  <a:pt x="308" y="11"/>
                  <a:pt x="390" y="0"/>
                </a:cubicBezTo>
                <a:close/>
              </a:path>
            </a:pathLst>
          </a:custGeom>
          <a:solidFill>
            <a:srgbClr val="A44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4"/>
          <p:cNvSpPr/>
          <p:nvPr/>
        </p:nvSpPr>
        <p:spPr>
          <a:xfrm>
            <a:off x="2814721" y="2461475"/>
            <a:ext cx="135761" cy="127011"/>
          </a:xfrm>
          <a:custGeom>
            <a:avLst/>
            <a:gdLst/>
            <a:ahLst/>
            <a:cxnLst/>
            <a:rect l="l" t="t" r="r" b="b"/>
            <a:pathLst>
              <a:path w="2826" h="2644" extrusionOk="0">
                <a:moveTo>
                  <a:pt x="2199" y="0"/>
                </a:moveTo>
                <a:cubicBezTo>
                  <a:pt x="2130" y="0"/>
                  <a:pt x="2070" y="10"/>
                  <a:pt x="2030" y="30"/>
                </a:cubicBezTo>
                <a:cubicBezTo>
                  <a:pt x="1989" y="52"/>
                  <a:pt x="1907" y="58"/>
                  <a:pt x="1799" y="58"/>
                </a:cubicBezTo>
                <a:cubicBezTo>
                  <a:pt x="1680" y="58"/>
                  <a:pt x="1531" y="51"/>
                  <a:pt x="1373" y="51"/>
                </a:cubicBezTo>
                <a:cubicBezTo>
                  <a:pt x="995" y="51"/>
                  <a:pt x="567" y="90"/>
                  <a:pt x="390" y="358"/>
                </a:cubicBezTo>
                <a:cubicBezTo>
                  <a:pt x="83" y="420"/>
                  <a:pt x="1" y="727"/>
                  <a:pt x="93" y="1086"/>
                </a:cubicBezTo>
                <a:cubicBezTo>
                  <a:pt x="93" y="1086"/>
                  <a:pt x="226" y="2532"/>
                  <a:pt x="431" y="2593"/>
                </a:cubicBezTo>
                <a:cubicBezTo>
                  <a:pt x="538" y="2625"/>
                  <a:pt x="699" y="2643"/>
                  <a:pt x="846" y="2643"/>
                </a:cubicBezTo>
                <a:cubicBezTo>
                  <a:pt x="982" y="2643"/>
                  <a:pt x="1105" y="2628"/>
                  <a:pt x="1159" y="2593"/>
                </a:cubicBezTo>
                <a:cubicBezTo>
                  <a:pt x="1261" y="2522"/>
                  <a:pt x="1342" y="1516"/>
                  <a:pt x="1632" y="1516"/>
                </a:cubicBezTo>
                <a:cubicBezTo>
                  <a:pt x="1635" y="1516"/>
                  <a:pt x="1638" y="1517"/>
                  <a:pt x="1641" y="1517"/>
                </a:cubicBezTo>
                <a:cubicBezTo>
                  <a:pt x="1928" y="1527"/>
                  <a:pt x="1918" y="2091"/>
                  <a:pt x="1918" y="2091"/>
                </a:cubicBezTo>
                <a:lnTo>
                  <a:pt x="2092" y="2091"/>
                </a:lnTo>
                <a:cubicBezTo>
                  <a:pt x="2092" y="2091"/>
                  <a:pt x="2071" y="1537"/>
                  <a:pt x="2133" y="1404"/>
                </a:cubicBezTo>
                <a:cubicBezTo>
                  <a:pt x="2184" y="1281"/>
                  <a:pt x="2389" y="1250"/>
                  <a:pt x="2440" y="1107"/>
                </a:cubicBezTo>
                <a:cubicBezTo>
                  <a:pt x="2461" y="1025"/>
                  <a:pt x="2481" y="943"/>
                  <a:pt x="2492" y="861"/>
                </a:cubicBezTo>
                <a:lnTo>
                  <a:pt x="2543" y="861"/>
                </a:lnTo>
                <a:cubicBezTo>
                  <a:pt x="2543" y="861"/>
                  <a:pt x="2789" y="850"/>
                  <a:pt x="2810" y="451"/>
                </a:cubicBezTo>
                <a:cubicBezTo>
                  <a:pt x="2826" y="137"/>
                  <a:pt x="2451" y="0"/>
                  <a:pt x="2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4"/>
          <p:cNvSpPr/>
          <p:nvPr/>
        </p:nvSpPr>
        <p:spPr>
          <a:xfrm>
            <a:off x="2761543" y="3138578"/>
            <a:ext cx="70475" cy="111831"/>
          </a:xfrm>
          <a:custGeom>
            <a:avLst/>
            <a:gdLst/>
            <a:ahLst/>
            <a:cxnLst/>
            <a:rect l="l" t="t" r="r" b="b"/>
            <a:pathLst>
              <a:path w="1467" h="2328" extrusionOk="0">
                <a:moveTo>
                  <a:pt x="0" y="0"/>
                </a:moveTo>
                <a:lnTo>
                  <a:pt x="0" y="0"/>
                </a:lnTo>
                <a:cubicBezTo>
                  <a:pt x="595" y="513"/>
                  <a:pt x="954" y="1230"/>
                  <a:pt x="862" y="2327"/>
                </a:cubicBezTo>
                <a:lnTo>
                  <a:pt x="1466" y="554"/>
                </a:lnTo>
                <a:lnTo>
                  <a:pt x="0" y="0"/>
                </a:lnTo>
                <a:close/>
              </a:path>
            </a:pathLst>
          </a:custGeom>
          <a:solidFill>
            <a:srgbClr val="301A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2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93"/>
                                        </p:tgtEl>
                                        <p:attrNameLst>
                                          <p:attrName>style.visibility</p:attrName>
                                        </p:attrNameLst>
                                      </p:cBhvr>
                                      <p:to>
                                        <p:strVal val="visible"/>
                                      </p:to>
                                    </p:set>
                                    <p:animEffect transition="in" filter="fade">
                                      <p:cBhvr>
                                        <p:cTn id="7" dur="1000"/>
                                        <p:tgtEl>
                                          <p:spTgt spid="3393"/>
                                        </p:tgtEl>
                                      </p:cBhvr>
                                    </p:animEffect>
                                    <p:anim calcmode="lin" valueType="num">
                                      <p:cBhvr>
                                        <p:cTn id="8" dur="1000" fill="hold"/>
                                        <p:tgtEl>
                                          <p:spTgt spid="3393"/>
                                        </p:tgtEl>
                                        <p:attrNameLst>
                                          <p:attrName>ppt_x</p:attrName>
                                        </p:attrNameLst>
                                      </p:cBhvr>
                                      <p:tavLst>
                                        <p:tav tm="0">
                                          <p:val>
                                            <p:strVal val="#ppt_x"/>
                                          </p:val>
                                        </p:tav>
                                        <p:tav tm="100000">
                                          <p:val>
                                            <p:strVal val="#ppt_x"/>
                                          </p:val>
                                        </p:tav>
                                      </p:tavLst>
                                    </p:anim>
                                    <p:anim calcmode="lin" valueType="num">
                                      <p:cBhvr>
                                        <p:cTn id="9" dur="1000" fill="hold"/>
                                        <p:tgtEl>
                                          <p:spTgt spid="339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395"/>
                                        </p:tgtEl>
                                        <p:attrNameLst>
                                          <p:attrName>style.visibility</p:attrName>
                                        </p:attrNameLst>
                                      </p:cBhvr>
                                      <p:to>
                                        <p:strVal val="visible"/>
                                      </p:to>
                                    </p:set>
                                    <p:animEffect transition="in" filter="fade">
                                      <p:cBhvr>
                                        <p:cTn id="12" dur="1000"/>
                                        <p:tgtEl>
                                          <p:spTgt spid="3395"/>
                                        </p:tgtEl>
                                      </p:cBhvr>
                                    </p:animEffect>
                                    <p:anim calcmode="lin" valueType="num">
                                      <p:cBhvr>
                                        <p:cTn id="13" dur="1000" fill="hold"/>
                                        <p:tgtEl>
                                          <p:spTgt spid="3395"/>
                                        </p:tgtEl>
                                        <p:attrNameLst>
                                          <p:attrName>ppt_x</p:attrName>
                                        </p:attrNameLst>
                                      </p:cBhvr>
                                      <p:tavLst>
                                        <p:tav tm="0">
                                          <p:val>
                                            <p:strVal val="#ppt_x"/>
                                          </p:val>
                                        </p:tav>
                                        <p:tav tm="100000">
                                          <p:val>
                                            <p:strVal val="#ppt_x"/>
                                          </p:val>
                                        </p:tav>
                                      </p:tavLst>
                                    </p:anim>
                                    <p:anim calcmode="lin" valueType="num">
                                      <p:cBhvr>
                                        <p:cTn id="14" dur="1000" fill="hold"/>
                                        <p:tgtEl>
                                          <p:spTgt spid="339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396"/>
                                        </p:tgtEl>
                                        <p:attrNameLst>
                                          <p:attrName>style.visibility</p:attrName>
                                        </p:attrNameLst>
                                      </p:cBhvr>
                                      <p:to>
                                        <p:strVal val="visible"/>
                                      </p:to>
                                    </p:set>
                                    <p:animEffect transition="in" filter="fade">
                                      <p:cBhvr>
                                        <p:cTn id="17" dur="1000"/>
                                        <p:tgtEl>
                                          <p:spTgt spid="3396"/>
                                        </p:tgtEl>
                                      </p:cBhvr>
                                    </p:animEffect>
                                    <p:anim calcmode="lin" valueType="num">
                                      <p:cBhvr>
                                        <p:cTn id="18" dur="1000" fill="hold"/>
                                        <p:tgtEl>
                                          <p:spTgt spid="3396"/>
                                        </p:tgtEl>
                                        <p:attrNameLst>
                                          <p:attrName>ppt_x</p:attrName>
                                        </p:attrNameLst>
                                      </p:cBhvr>
                                      <p:tavLst>
                                        <p:tav tm="0">
                                          <p:val>
                                            <p:strVal val="#ppt_x"/>
                                          </p:val>
                                        </p:tav>
                                        <p:tav tm="100000">
                                          <p:val>
                                            <p:strVal val="#ppt_x"/>
                                          </p:val>
                                        </p:tav>
                                      </p:tavLst>
                                    </p:anim>
                                    <p:anim calcmode="lin" valueType="num">
                                      <p:cBhvr>
                                        <p:cTn id="19" dur="1000" fill="hold"/>
                                        <p:tgtEl>
                                          <p:spTgt spid="339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97"/>
                                        </p:tgtEl>
                                        <p:attrNameLst>
                                          <p:attrName>style.visibility</p:attrName>
                                        </p:attrNameLst>
                                      </p:cBhvr>
                                      <p:to>
                                        <p:strVal val="visible"/>
                                      </p:to>
                                    </p:set>
                                    <p:animEffect transition="in" filter="fade">
                                      <p:cBhvr>
                                        <p:cTn id="22" dur="1000"/>
                                        <p:tgtEl>
                                          <p:spTgt spid="3397"/>
                                        </p:tgtEl>
                                      </p:cBhvr>
                                    </p:animEffect>
                                    <p:anim calcmode="lin" valueType="num">
                                      <p:cBhvr>
                                        <p:cTn id="23" dur="1000" fill="hold"/>
                                        <p:tgtEl>
                                          <p:spTgt spid="3397"/>
                                        </p:tgtEl>
                                        <p:attrNameLst>
                                          <p:attrName>ppt_x</p:attrName>
                                        </p:attrNameLst>
                                      </p:cBhvr>
                                      <p:tavLst>
                                        <p:tav tm="0">
                                          <p:val>
                                            <p:strVal val="#ppt_x"/>
                                          </p:val>
                                        </p:tav>
                                        <p:tav tm="100000">
                                          <p:val>
                                            <p:strVal val="#ppt_x"/>
                                          </p:val>
                                        </p:tav>
                                      </p:tavLst>
                                    </p:anim>
                                    <p:anim calcmode="lin" valueType="num">
                                      <p:cBhvr>
                                        <p:cTn id="24" dur="1000" fill="hold"/>
                                        <p:tgtEl>
                                          <p:spTgt spid="339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398"/>
                                        </p:tgtEl>
                                        <p:attrNameLst>
                                          <p:attrName>style.visibility</p:attrName>
                                        </p:attrNameLst>
                                      </p:cBhvr>
                                      <p:to>
                                        <p:strVal val="visible"/>
                                      </p:to>
                                    </p:set>
                                    <p:animEffect transition="in" filter="fade">
                                      <p:cBhvr>
                                        <p:cTn id="27" dur="1000"/>
                                        <p:tgtEl>
                                          <p:spTgt spid="3398"/>
                                        </p:tgtEl>
                                      </p:cBhvr>
                                    </p:animEffect>
                                    <p:anim calcmode="lin" valueType="num">
                                      <p:cBhvr>
                                        <p:cTn id="28" dur="1000" fill="hold"/>
                                        <p:tgtEl>
                                          <p:spTgt spid="3398"/>
                                        </p:tgtEl>
                                        <p:attrNameLst>
                                          <p:attrName>ppt_x</p:attrName>
                                        </p:attrNameLst>
                                      </p:cBhvr>
                                      <p:tavLst>
                                        <p:tav tm="0">
                                          <p:val>
                                            <p:strVal val="#ppt_x"/>
                                          </p:val>
                                        </p:tav>
                                        <p:tav tm="100000">
                                          <p:val>
                                            <p:strVal val="#ppt_x"/>
                                          </p:val>
                                        </p:tav>
                                      </p:tavLst>
                                    </p:anim>
                                    <p:anim calcmode="lin" valueType="num">
                                      <p:cBhvr>
                                        <p:cTn id="29" dur="1000" fill="hold"/>
                                        <p:tgtEl>
                                          <p:spTgt spid="339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399"/>
                                        </p:tgtEl>
                                        <p:attrNameLst>
                                          <p:attrName>style.visibility</p:attrName>
                                        </p:attrNameLst>
                                      </p:cBhvr>
                                      <p:to>
                                        <p:strVal val="visible"/>
                                      </p:to>
                                    </p:set>
                                    <p:animEffect transition="in" filter="fade">
                                      <p:cBhvr>
                                        <p:cTn id="32" dur="1000"/>
                                        <p:tgtEl>
                                          <p:spTgt spid="3399"/>
                                        </p:tgtEl>
                                      </p:cBhvr>
                                    </p:animEffect>
                                    <p:anim calcmode="lin" valueType="num">
                                      <p:cBhvr>
                                        <p:cTn id="33" dur="1000" fill="hold"/>
                                        <p:tgtEl>
                                          <p:spTgt spid="3399"/>
                                        </p:tgtEl>
                                        <p:attrNameLst>
                                          <p:attrName>ppt_x</p:attrName>
                                        </p:attrNameLst>
                                      </p:cBhvr>
                                      <p:tavLst>
                                        <p:tav tm="0">
                                          <p:val>
                                            <p:strVal val="#ppt_x"/>
                                          </p:val>
                                        </p:tav>
                                        <p:tav tm="100000">
                                          <p:val>
                                            <p:strVal val="#ppt_x"/>
                                          </p:val>
                                        </p:tav>
                                      </p:tavLst>
                                    </p:anim>
                                    <p:anim calcmode="lin" valueType="num">
                                      <p:cBhvr>
                                        <p:cTn id="34" dur="1000" fill="hold"/>
                                        <p:tgtEl>
                                          <p:spTgt spid="339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400"/>
                                        </p:tgtEl>
                                        <p:attrNameLst>
                                          <p:attrName>style.visibility</p:attrName>
                                        </p:attrNameLst>
                                      </p:cBhvr>
                                      <p:to>
                                        <p:strVal val="visible"/>
                                      </p:to>
                                    </p:set>
                                    <p:animEffect transition="in" filter="fade">
                                      <p:cBhvr>
                                        <p:cTn id="37" dur="1000"/>
                                        <p:tgtEl>
                                          <p:spTgt spid="3400"/>
                                        </p:tgtEl>
                                      </p:cBhvr>
                                    </p:animEffect>
                                    <p:anim calcmode="lin" valueType="num">
                                      <p:cBhvr>
                                        <p:cTn id="38" dur="1000" fill="hold"/>
                                        <p:tgtEl>
                                          <p:spTgt spid="3400"/>
                                        </p:tgtEl>
                                        <p:attrNameLst>
                                          <p:attrName>ppt_x</p:attrName>
                                        </p:attrNameLst>
                                      </p:cBhvr>
                                      <p:tavLst>
                                        <p:tav tm="0">
                                          <p:val>
                                            <p:strVal val="#ppt_x"/>
                                          </p:val>
                                        </p:tav>
                                        <p:tav tm="100000">
                                          <p:val>
                                            <p:strVal val="#ppt_x"/>
                                          </p:val>
                                        </p:tav>
                                      </p:tavLst>
                                    </p:anim>
                                    <p:anim calcmode="lin" valueType="num">
                                      <p:cBhvr>
                                        <p:cTn id="39" dur="1000" fill="hold"/>
                                        <p:tgtEl>
                                          <p:spTgt spid="340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401"/>
                                        </p:tgtEl>
                                        <p:attrNameLst>
                                          <p:attrName>style.visibility</p:attrName>
                                        </p:attrNameLst>
                                      </p:cBhvr>
                                      <p:to>
                                        <p:strVal val="visible"/>
                                      </p:to>
                                    </p:set>
                                    <p:animEffect transition="in" filter="fade">
                                      <p:cBhvr>
                                        <p:cTn id="42" dur="1000"/>
                                        <p:tgtEl>
                                          <p:spTgt spid="3401"/>
                                        </p:tgtEl>
                                      </p:cBhvr>
                                    </p:animEffect>
                                    <p:anim calcmode="lin" valueType="num">
                                      <p:cBhvr>
                                        <p:cTn id="43" dur="1000" fill="hold"/>
                                        <p:tgtEl>
                                          <p:spTgt spid="3401"/>
                                        </p:tgtEl>
                                        <p:attrNameLst>
                                          <p:attrName>ppt_x</p:attrName>
                                        </p:attrNameLst>
                                      </p:cBhvr>
                                      <p:tavLst>
                                        <p:tav tm="0">
                                          <p:val>
                                            <p:strVal val="#ppt_x"/>
                                          </p:val>
                                        </p:tav>
                                        <p:tav tm="100000">
                                          <p:val>
                                            <p:strVal val="#ppt_x"/>
                                          </p:val>
                                        </p:tav>
                                      </p:tavLst>
                                    </p:anim>
                                    <p:anim calcmode="lin" valueType="num">
                                      <p:cBhvr>
                                        <p:cTn id="44" dur="1000" fill="hold"/>
                                        <p:tgtEl>
                                          <p:spTgt spid="340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402"/>
                                        </p:tgtEl>
                                        <p:attrNameLst>
                                          <p:attrName>style.visibility</p:attrName>
                                        </p:attrNameLst>
                                      </p:cBhvr>
                                      <p:to>
                                        <p:strVal val="visible"/>
                                      </p:to>
                                    </p:set>
                                    <p:animEffect transition="in" filter="fade">
                                      <p:cBhvr>
                                        <p:cTn id="47" dur="1000"/>
                                        <p:tgtEl>
                                          <p:spTgt spid="3402"/>
                                        </p:tgtEl>
                                      </p:cBhvr>
                                    </p:animEffect>
                                    <p:anim calcmode="lin" valueType="num">
                                      <p:cBhvr>
                                        <p:cTn id="48" dur="1000" fill="hold"/>
                                        <p:tgtEl>
                                          <p:spTgt spid="3402"/>
                                        </p:tgtEl>
                                        <p:attrNameLst>
                                          <p:attrName>ppt_x</p:attrName>
                                        </p:attrNameLst>
                                      </p:cBhvr>
                                      <p:tavLst>
                                        <p:tav tm="0">
                                          <p:val>
                                            <p:strVal val="#ppt_x"/>
                                          </p:val>
                                        </p:tav>
                                        <p:tav tm="100000">
                                          <p:val>
                                            <p:strVal val="#ppt_x"/>
                                          </p:val>
                                        </p:tav>
                                      </p:tavLst>
                                    </p:anim>
                                    <p:anim calcmode="lin" valueType="num">
                                      <p:cBhvr>
                                        <p:cTn id="49" dur="1000" fill="hold"/>
                                        <p:tgtEl>
                                          <p:spTgt spid="340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403"/>
                                        </p:tgtEl>
                                        <p:attrNameLst>
                                          <p:attrName>style.visibility</p:attrName>
                                        </p:attrNameLst>
                                      </p:cBhvr>
                                      <p:to>
                                        <p:strVal val="visible"/>
                                      </p:to>
                                    </p:set>
                                    <p:animEffect transition="in" filter="fade">
                                      <p:cBhvr>
                                        <p:cTn id="52" dur="1000"/>
                                        <p:tgtEl>
                                          <p:spTgt spid="3403"/>
                                        </p:tgtEl>
                                      </p:cBhvr>
                                    </p:animEffect>
                                    <p:anim calcmode="lin" valueType="num">
                                      <p:cBhvr>
                                        <p:cTn id="53" dur="1000" fill="hold"/>
                                        <p:tgtEl>
                                          <p:spTgt spid="3403"/>
                                        </p:tgtEl>
                                        <p:attrNameLst>
                                          <p:attrName>ppt_x</p:attrName>
                                        </p:attrNameLst>
                                      </p:cBhvr>
                                      <p:tavLst>
                                        <p:tav tm="0">
                                          <p:val>
                                            <p:strVal val="#ppt_x"/>
                                          </p:val>
                                        </p:tav>
                                        <p:tav tm="100000">
                                          <p:val>
                                            <p:strVal val="#ppt_x"/>
                                          </p:val>
                                        </p:tav>
                                      </p:tavLst>
                                    </p:anim>
                                    <p:anim calcmode="lin" valueType="num">
                                      <p:cBhvr>
                                        <p:cTn id="54" dur="1000" fill="hold"/>
                                        <p:tgtEl>
                                          <p:spTgt spid="340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404"/>
                                        </p:tgtEl>
                                        <p:attrNameLst>
                                          <p:attrName>style.visibility</p:attrName>
                                        </p:attrNameLst>
                                      </p:cBhvr>
                                      <p:to>
                                        <p:strVal val="visible"/>
                                      </p:to>
                                    </p:set>
                                    <p:animEffect transition="in" filter="fade">
                                      <p:cBhvr>
                                        <p:cTn id="57" dur="1000"/>
                                        <p:tgtEl>
                                          <p:spTgt spid="3404"/>
                                        </p:tgtEl>
                                      </p:cBhvr>
                                    </p:animEffect>
                                    <p:anim calcmode="lin" valueType="num">
                                      <p:cBhvr>
                                        <p:cTn id="58" dur="1000" fill="hold"/>
                                        <p:tgtEl>
                                          <p:spTgt spid="3404"/>
                                        </p:tgtEl>
                                        <p:attrNameLst>
                                          <p:attrName>ppt_x</p:attrName>
                                        </p:attrNameLst>
                                      </p:cBhvr>
                                      <p:tavLst>
                                        <p:tav tm="0">
                                          <p:val>
                                            <p:strVal val="#ppt_x"/>
                                          </p:val>
                                        </p:tav>
                                        <p:tav tm="100000">
                                          <p:val>
                                            <p:strVal val="#ppt_x"/>
                                          </p:val>
                                        </p:tav>
                                      </p:tavLst>
                                    </p:anim>
                                    <p:anim calcmode="lin" valueType="num">
                                      <p:cBhvr>
                                        <p:cTn id="59" dur="1000" fill="hold"/>
                                        <p:tgtEl>
                                          <p:spTgt spid="340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405"/>
                                        </p:tgtEl>
                                        <p:attrNameLst>
                                          <p:attrName>style.visibility</p:attrName>
                                        </p:attrNameLst>
                                      </p:cBhvr>
                                      <p:to>
                                        <p:strVal val="visible"/>
                                      </p:to>
                                    </p:set>
                                    <p:animEffect transition="in" filter="fade">
                                      <p:cBhvr>
                                        <p:cTn id="62" dur="1000"/>
                                        <p:tgtEl>
                                          <p:spTgt spid="3405"/>
                                        </p:tgtEl>
                                      </p:cBhvr>
                                    </p:animEffect>
                                    <p:anim calcmode="lin" valueType="num">
                                      <p:cBhvr>
                                        <p:cTn id="63" dur="1000" fill="hold"/>
                                        <p:tgtEl>
                                          <p:spTgt spid="3405"/>
                                        </p:tgtEl>
                                        <p:attrNameLst>
                                          <p:attrName>ppt_x</p:attrName>
                                        </p:attrNameLst>
                                      </p:cBhvr>
                                      <p:tavLst>
                                        <p:tav tm="0">
                                          <p:val>
                                            <p:strVal val="#ppt_x"/>
                                          </p:val>
                                        </p:tav>
                                        <p:tav tm="100000">
                                          <p:val>
                                            <p:strVal val="#ppt_x"/>
                                          </p:val>
                                        </p:tav>
                                      </p:tavLst>
                                    </p:anim>
                                    <p:anim calcmode="lin" valueType="num">
                                      <p:cBhvr>
                                        <p:cTn id="64" dur="1000" fill="hold"/>
                                        <p:tgtEl>
                                          <p:spTgt spid="340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406"/>
                                        </p:tgtEl>
                                        <p:attrNameLst>
                                          <p:attrName>style.visibility</p:attrName>
                                        </p:attrNameLst>
                                      </p:cBhvr>
                                      <p:to>
                                        <p:strVal val="visible"/>
                                      </p:to>
                                    </p:set>
                                    <p:animEffect transition="in" filter="fade">
                                      <p:cBhvr>
                                        <p:cTn id="67" dur="1000"/>
                                        <p:tgtEl>
                                          <p:spTgt spid="3406"/>
                                        </p:tgtEl>
                                      </p:cBhvr>
                                    </p:animEffect>
                                    <p:anim calcmode="lin" valueType="num">
                                      <p:cBhvr>
                                        <p:cTn id="68" dur="1000" fill="hold"/>
                                        <p:tgtEl>
                                          <p:spTgt spid="3406"/>
                                        </p:tgtEl>
                                        <p:attrNameLst>
                                          <p:attrName>ppt_x</p:attrName>
                                        </p:attrNameLst>
                                      </p:cBhvr>
                                      <p:tavLst>
                                        <p:tav tm="0">
                                          <p:val>
                                            <p:strVal val="#ppt_x"/>
                                          </p:val>
                                        </p:tav>
                                        <p:tav tm="100000">
                                          <p:val>
                                            <p:strVal val="#ppt_x"/>
                                          </p:val>
                                        </p:tav>
                                      </p:tavLst>
                                    </p:anim>
                                    <p:anim calcmode="lin" valueType="num">
                                      <p:cBhvr>
                                        <p:cTn id="69" dur="1000" fill="hold"/>
                                        <p:tgtEl>
                                          <p:spTgt spid="340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407"/>
                                        </p:tgtEl>
                                        <p:attrNameLst>
                                          <p:attrName>style.visibility</p:attrName>
                                        </p:attrNameLst>
                                      </p:cBhvr>
                                      <p:to>
                                        <p:strVal val="visible"/>
                                      </p:to>
                                    </p:set>
                                    <p:animEffect transition="in" filter="fade">
                                      <p:cBhvr>
                                        <p:cTn id="72" dur="1000"/>
                                        <p:tgtEl>
                                          <p:spTgt spid="3407"/>
                                        </p:tgtEl>
                                      </p:cBhvr>
                                    </p:animEffect>
                                    <p:anim calcmode="lin" valueType="num">
                                      <p:cBhvr>
                                        <p:cTn id="73" dur="1000" fill="hold"/>
                                        <p:tgtEl>
                                          <p:spTgt spid="3407"/>
                                        </p:tgtEl>
                                        <p:attrNameLst>
                                          <p:attrName>ppt_x</p:attrName>
                                        </p:attrNameLst>
                                      </p:cBhvr>
                                      <p:tavLst>
                                        <p:tav tm="0">
                                          <p:val>
                                            <p:strVal val="#ppt_x"/>
                                          </p:val>
                                        </p:tav>
                                        <p:tav tm="100000">
                                          <p:val>
                                            <p:strVal val="#ppt_x"/>
                                          </p:val>
                                        </p:tav>
                                      </p:tavLst>
                                    </p:anim>
                                    <p:anim calcmode="lin" valueType="num">
                                      <p:cBhvr>
                                        <p:cTn id="74" dur="1000" fill="hold"/>
                                        <p:tgtEl>
                                          <p:spTgt spid="3407"/>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408"/>
                                        </p:tgtEl>
                                        <p:attrNameLst>
                                          <p:attrName>style.visibility</p:attrName>
                                        </p:attrNameLst>
                                      </p:cBhvr>
                                      <p:to>
                                        <p:strVal val="visible"/>
                                      </p:to>
                                    </p:set>
                                    <p:animEffect transition="in" filter="fade">
                                      <p:cBhvr>
                                        <p:cTn id="77" dur="1000"/>
                                        <p:tgtEl>
                                          <p:spTgt spid="3408"/>
                                        </p:tgtEl>
                                      </p:cBhvr>
                                    </p:animEffect>
                                    <p:anim calcmode="lin" valueType="num">
                                      <p:cBhvr>
                                        <p:cTn id="78" dur="1000" fill="hold"/>
                                        <p:tgtEl>
                                          <p:spTgt spid="3408"/>
                                        </p:tgtEl>
                                        <p:attrNameLst>
                                          <p:attrName>ppt_x</p:attrName>
                                        </p:attrNameLst>
                                      </p:cBhvr>
                                      <p:tavLst>
                                        <p:tav tm="0">
                                          <p:val>
                                            <p:strVal val="#ppt_x"/>
                                          </p:val>
                                        </p:tav>
                                        <p:tav tm="100000">
                                          <p:val>
                                            <p:strVal val="#ppt_x"/>
                                          </p:val>
                                        </p:tav>
                                      </p:tavLst>
                                    </p:anim>
                                    <p:anim calcmode="lin" valueType="num">
                                      <p:cBhvr>
                                        <p:cTn id="79" dur="1000" fill="hold"/>
                                        <p:tgtEl>
                                          <p:spTgt spid="3408"/>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3409"/>
                                        </p:tgtEl>
                                        <p:attrNameLst>
                                          <p:attrName>style.visibility</p:attrName>
                                        </p:attrNameLst>
                                      </p:cBhvr>
                                      <p:to>
                                        <p:strVal val="visible"/>
                                      </p:to>
                                    </p:set>
                                    <p:animEffect transition="in" filter="fade">
                                      <p:cBhvr>
                                        <p:cTn id="82" dur="1000"/>
                                        <p:tgtEl>
                                          <p:spTgt spid="3409"/>
                                        </p:tgtEl>
                                      </p:cBhvr>
                                    </p:animEffect>
                                    <p:anim calcmode="lin" valueType="num">
                                      <p:cBhvr>
                                        <p:cTn id="83" dur="1000" fill="hold"/>
                                        <p:tgtEl>
                                          <p:spTgt spid="3409"/>
                                        </p:tgtEl>
                                        <p:attrNameLst>
                                          <p:attrName>ppt_x</p:attrName>
                                        </p:attrNameLst>
                                      </p:cBhvr>
                                      <p:tavLst>
                                        <p:tav tm="0">
                                          <p:val>
                                            <p:strVal val="#ppt_x"/>
                                          </p:val>
                                        </p:tav>
                                        <p:tav tm="100000">
                                          <p:val>
                                            <p:strVal val="#ppt_x"/>
                                          </p:val>
                                        </p:tav>
                                      </p:tavLst>
                                    </p:anim>
                                    <p:anim calcmode="lin" valueType="num">
                                      <p:cBhvr>
                                        <p:cTn id="84" dur="1000" fill="hold"/>
                                        <p:tgtEl>
                                          <p:spTgt spid="3409"/>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410"/>
                                        </p:tgtEl>
                                        <p:attrNameLst>
                                          <p:attrName>style.visibility</p:attrName>
                                        </p:attrNameLst>
                                      </p:cBhvr>
                                      <p:to>
                                        <p:strVal val="visible"/>
                                      </p:to>
                                    </p:set>
                                    <p:animEffect transition="in" filter="fade">
                                      <p:cBhvr>
                                        <p:cTn id="87" dur="1000"/>
                                        <p:tgtEl>
                                          <p:spTgt spid="3410"/>
                                        </p:tgtEl>
                                      </p:cBhvr>
                                    </p:animEffect>
                                    <p:anim calcmode="lin" valueType="num">
                                      <p:cBhvr>
                                        <p:cTn id="88" dur="1000" fill="hold"/>
                                        <p:tgtEl>
                                          <p:spTgt spid="3410"/>
                                        </p:tgtEl>
                                        <p:attrNameLst>
                                          <p:attrName>ppt_x</p:attrName>
                                        </p:attrNameLst>
                                      </p:cBhvr>
                                      <p:tavLst>
                                        <p:tav tm="0">
                                          <p:val>
                                            <p:strVal val="#ppt_x"/>
                                          </p:val>
                                        </p:tav>
                                        <p:tav tm="100000">
                                          <p:val>
                                            <p:strVal val="#ppt_x"/>
                                          </p:val>
                                        </p:tav>
                                      </p:tavLst>
                                    </p:anim>
                                    <p:anim calcmode="lin" valueType="num">
                                      <p:cBhvr>
                                        <p:cTn id="89" dur="1000" fill="hold"/>
                                        <p:tgtEl>
                                          <p:spTgt spid="3410"/>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411"/>
                                        </p:tgtEl>
                                        <p:attrNameLst>
                                          <p:attrName>style.visibility</p:attrName>
                                        </p:attrNameLst>
                                      </p:cBhvr>
                                      <p:to>
                                        <p:strVal val="visible"/>
                                      </p:to>
                                    </p:set>
                                    <p:animEffect transition="in" filter="fade">
                                      <p:cBhvr>
                                        <p:cTn id="92" dur="1000"/>
                                        <p:tgtEl>
                                          <p:spTgt spid="3411"/>
                                        </p:tgtEl>
                                      </p:cBhvr>
                                    </p:animEffect>
                                    <p:anim calcmode="lin" valueType="num">
                                      <p:cBhvr>
                                        <p:cTn id="93" dur="1000" fill="hold"/>
                                        <p:tgtEl>
                                          <p:spTgt spid="3411"/>
                                        </p:tgtEl>
                                        <p:attrNameLst>
                                          <p:attrName>ppt_x</p:attrName>
                                        </p:attrNameLst>
                                      </p:cBhvr>
                                      <p:tavLst>
                                        <p:tav tm="0">
                                          <p:val>
                                            <p:strVal val="#ppt_x"/>
                                          </p:val>
                                        </p:tav>
                                        <p:tav tm="100000">
                                          <p:val>
                                            <p:strVal val="#ppt_x"/>
                                          </p:val>
                                        </p:tav>
                                      </p:tavLst>
                                    </p:anim>
                                    <p:anim calcmode="lin" valueType="num">
                                      <p:cBhvr>
                                        <p:cTn id="94" dur="1000" fill="hold"/>
                                        <p:tgtEl>
                                          <p:spTgt spid="3411"/>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412"/>
                                        </p:tgtEl>
                                        <p:attrNameLst>
                                          <p:attrName>style.visibility</p:attrName>
                                        </p:attrNameLst>
                                      </p:cBhvr>
                                      <p:to>
                                        <p:strVal val="visible"/>
                                      </p:to>
                                    </p:set>
                                    <p:animEffect transition="in" filter="fade">
                                      <p:cBhvr>
                                        <p:cTn id="97" dur="1000"/>
                                        <p:tgtEl>
                                          <p:spTgt spid="3412"/>
                                        </p:tgtEl>
                                      </p:cBhvr>
                                    </p:animEffect>
                                    <p:anim calcmode="lin" valueType="num">
                                      <p:cBhvr>
                                        <p:cTn id="98" dur="1000" fill="hold"/>
                                        <p:tgtEl>
                                          <p:spTgt spid="3412"/>
                                        </p:tgtEl>
                                        <p:attrNameLst>
                                          <p:attrName>ppt_x</p:attrName>
                                        </p:attrNameLst>
                                      </p:cBhvr>
                                      <p:tavLst>
                                        <p:tav tm="0">
                                          <p:val>
                                            <p:strVal val="#ppt_x"/>
                                          </p:val>
                                        </p:tav>
                                        <p:tav tm="100000">
                                          <p:val>
                                            <p:strVal val="#ppt_x"/>
                                          </p:val>
                                        </p:tav>
                                      </p:tavLst>
                                    </p:anim>
                                    <p:anim calcmode="lin" valueType="num">
                                      <p:cBhvr>
                                        <p:cTn id="99" dur="1000" fill="hold"/>
                                        <p:tgtEl>
                                          <p:spTgt spid="3412"/>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3413"/>
                                        </p:tgtEl>
                                        <p:attrNameLst>
                                          <p:attrName>style.visibility</p:attrName>
                                        </p:attrNameLst>
                                      </p:cBhvr>
                                      <p:to>
                                        <p:strVal val="visible"/>
                                      </p:to>
                                    </p:set>
                                    <p:animEffect transition="in" filter="fade">
                                      <p:cBhvr>
                                        <p:cTn id="102" dur="1000"/>
                                        <p:tgtEl>
                                          <p:spTgt spid="3413"/>
                                        </p:tgtEl>
                                      </p:cBhvr>
                                    </p:animEffect>
                                    <p:anim calcmode="lin" valueType="num">
                                      <p:cBhvr>
                                        <p:cTn id="103" dur="1000" fill="hold"/>
                                        <p:tgtEl>
                                          <p:spTgt spid="3413"/>
                                        </p:tgtEl>
                                        <p:attrNameLst>
                                          <p:attrName>ppt_x</p:attrName>
                                        </p:attrNameLst>
                                      </p:cBhvr>
                                      <p:tavLst>
                                        <p:tav tm="0">
                                          <p:val>
                                            <p:strVal val="#ppt_x"/>
                                          </p:val>
                                        </p:tav>
                                        <p:tav tm="100000">
                                          <p:val>
                                            <p:strVal val="#ppt_x"/>
                                          </p:val>
                                        </p:tav>
                                      </p:tavLst>
                                    </p:anim>
                                    <p:anim calcmode="lin" valueType="num">
                                      <p:cBhvr>
                                        <p:cTn id="104" dur="1000" fill="hold"/>
                                        <p:tgtEl>
                                          <p:spTgt spid="3413"/>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414"/>
                                        </p:tgtEl>
                                        <p:attrNameLst>
                                          <p:attrName>style.visibility</p:attrName>
                                        </p:attrNameLst>
                                      </p:cBhvr>
                                      <p:to>
                                        <p:strVal val="visible"/>
                                      </p:to>
                                    </p:set>
                                    <p:animEffect transition="in" filter="fade">
                                      <p:cBhvr>
                                        <p:cTn id="107" dur="1000"/>
                                        <p:tgtEl>
                                          <p:spTgt spid="3414"/>
                                        </p:tgtEl>
                                      </p:cBhvr>
                                    </p:animEffect>
                                    <p:anim calcmode="lin" valueType="num">
                                      <p:cBhvr>
                                        <p:cTn id="108" dur="1000" fill="hold"/>
                                        <p:tgtEl>
                                          <p:spTgt spid="3414"/>
                                        </p:tgtEl>
                                        <p:attrNameLst>
                                          <p:attrName>ppt_x</p:attrName>
                                        </p:attrNameLst>
                                      </p:cBhvr>
                                      <p:tavLst>
                                        <p:tav tm="0">
                                          <p:val>
                                            <p:strVal val="#ppt_x"/>
                                          </p:val>
                                        </p:tav>
                                        <p:tav tm="100000">
                                          <p:val>
                                            <p:strVal val="#ppt_x"/>
                                          </p:val>
                                        </p:tav>
                                      </p:tavLst>
                                    </p:anim>
                                    <p:anim calcmode="lin" valueType="num">
                                      <p:cBhvr>
                                        <p:cTn id="109" dur="1000" fill="hold"/>
                                        <p:tgtEl>
                                          <p:spTgt spid="3414"/>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3415"/>
                                        </p:tgtEl>
                                        <p:attrNameLst>
                                          <p:attrName>style.visibility</p:attrName>
                                        </p:attrNameLst>
                                      </p:cBhvr>
                                      <p:to>
                                        <p:strVal val="visible"/>
                                      </p:to>
                                    </p:set>
                                    <p:animEffect transition="in" filter="fade">
                                      <p:cBhvr>
                                        <p:cTn id="112" dur="1000"/>
                                        <p:tgtEl>
                                          <p:spTgt spid="3415"/>
                                        </p:tgtEl>
                                      </p:cBhvr>
                                    </p:animEffect>
                                    <p:anim calcmode="lin" valueType="num">
                                      <p:cBhvr>
                                        <p:cTn id="113" dur="1000" fill="hold"/>
                                        <p:tgtEl>
                                          <p:spTgt spid="3415"/>
                                        </p:tgtEl>
                                        <p:attrNameLst>
                                          <p:attrName>ppt_x</p:attrName>
                                        </p:attrNameLst>
                                      </p:cBhvr>
                                      <p:tavLst>
                                        <p:tav tm="0">
                                          <p:val>
                                            <p:strVal val="#ppt_x"/>
                                          </p:val>
                                        </p:tav>
                                        <p:tav tm="100000">
                                          <p:val>
                                            <p:strVal val="#ppt_x"/>
                                          </p:val>
                                        </p:tav>
                                      </p:tavLst>
                                    </p:anim>
                                    <p:anim calcmode="lin" valueType="num">
                                      <p:cBhvr>
                                        <p:cTn id="114" dur="1000" fill="hold"/>
                                        <p:tgtEl>
                                          <p:spTgt spid="3415"/>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3435"/>
                                        </p:tgtEl>
                                        <p:attrNameLst>
                                          <p:attrName>style.visibility</p:attrName>
                                        </p:attrNameLst>
                                      </p:cBhvr>
                                      <p:to>
                                        <p:strVal val="visible"/>
                                      </p:to>
                                    </p:set>
                                    <p:animEffect transition="in" filter="fade">
                                      <p:cBhvr>
                                        <p:cTn id="117" dur="1000"/>
                                        <p:tgtEl>
                                          <p:spTgt spid="3435"/>
                                        </p:tgtEl>
                                      </p:cBhvr>
                                    </p:animEffect>
                                    <p:anim calcmode="lin" valueType="num">
                                      <p:cBhvr>
                                        <p:cTn id="118" dur="1000" fill="hold"/>
                                        <p:tgtEl>
                                          <p:spTgt spid="3435"/>
                                        </p:tgtEl>
                                        <p:attrNameLst>
                                          <p:attrName>ppt_x</p:attrName>
                                        </p:attrNameLst>
                                      </p:cBhvr>
                                      <p:tavLst>
                                        <p:tav tm="0">
                                          <p:val>
                                            <p:strVal val="#ppt_x"/>
                                          </p:val>
                                        </p:tav>
                                        <p:tav tm="100000">
                                          <p:val>
                                            <p:strVal val="#ppt_x"/>
                                          </p:val>
                                        </p:tav>
                                      </p:tavLst>
                                    </p:anim>
                                    <p:anim calcmode="lin" valueType="num">
                                      <p:cBhvr>
                                        <p:cTn id="119" dur="1000" fill="hold"/>
                                        <p:tgtEl>
                                          <p:spTgt spid="3435"/>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3436"/>
                                        </p:tgtEl>
                                        <p:attrNameLst>
                                          <p:attrName>style.visibility</p:attrName>
                                        </p:attrNameLst>
                                      </p:cBhvr>
                                      <p:to>
                                        <p:strVal val="visible"/>
                                      </p:to>
                                    </p:set>
                                    <p:animEffect transition="in" filter="fade">
                                      <p:cBhvr>
                                        <p:cTn id="122" dur="1000"/>
                                        <p:tgtEl>
                                          <p:spTgt spid="3436"/>
                                        </p:tgtEl>
                                      </p:cBhvr>
                                    </p:animEffect>
                                    <p:anim calcmode="lin" valueType="num">
                                      <p:cBhvr>
                                        <p:cTn id="123" dur="1000" fill="hold"/>
                                        <p:tgtEl>
                                          <p:spTgt spid="3436"/>
                                        </p:tgtEl>
                                        <p:attrNameLst>
                                          <p:attrName>ppt_x</p:attrName>
                                        </p:attrNameLst>
                                      </p:cBhvr>
                                      <p:tavLst>
                                        <p:tav tm="0">
                                          <p:val>
                                            <p:strVal val="#ppt_x"/>
                                          </p:val>
                                        </p:tav>
                                        <p:tav tm="100000">
                                          <p:val>
                                            <p:strVal val="#ppt_x"/>
                                          </p:val>
                                        </p:tav>
                                      </p:tavLst>
                                    </p:anim>
                                    <p:anim calcmode="lin" valueType="num">
                                      <p:cBhvr>
                                        <p:cTn id="124" dur="1000" fill="hold"/>
                                        <p:tgtEl>
                                          <p:spTgt spid="3436"/>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3437"/>
                                        </p:tgtEl>
                                        <p:attrNameLst>
                                          <p:attrName>style.visibility</p:attrName>
                                        </p:attrNameLst>
                                      </p:cBhvr>
                                      <p:to>
                                        <p:strVal val="visible"/>
                                      </p:to>
                                    </p:set>
                                    <p:animEffect transition="in" filter="fade">
                                      <p:cBhvr>
                                        <p:cTn id="127" dur="1000"/>
                                        <p:tgtEl>
                                          <p:spTgt spid="3437"/>
                                        </p:tgtEl>
                                      </p:cBhvr>
                                    </p:animEffect>
                                    <p:anim calcmode="lin" valueType="num">
                                      <p:cBhvr>
                                        <p:cTn id="128" dur="1000" fill="hold"/>
                                        <p:tgtEl>
                                          <p:spTgt spid="3437"/>
                                        </p:tgtEl>
                                        <p:attrNameLst>
                                          <p:attrName>ppt_x</p:attrName>
                                        </p:attrNameLst>
                                      </p:cBhvr>
                                      <p:tavLst>
                                        <p:tav tm="0">
                                          <p:val>
                                            <p:strVal val="#ppt_x"/>
                                          </p:val>
                                        </p:tav>
                                        <p:tav tm="100000">
                                          <p:val>
                                            <p:strVal val="#ppt_x"/>
                                          </p:val>
                                        </p:tav>
                                      </p:tavLst>
                                    </p:anim>
                                    <p:anim calcmode="lin" valueType="num">
                                      <p:cBhvr>
                                        <p:cTn id="129" dur="1000" fill="hold"/>
                                        <p:tgtEl>
                                          <p:spTgt spid="3437"/>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3438"/>
                                        </p:tgtEl>
                                        <p:attrNameLst>
                                          <p:attrName>style.visibility</p:attrName>
                                        </p:attrNameLst>
                                      </p:cBhvr>
                                      <p:to>
                                        <p:strVal val="visible"/>
                                      </p:to>
                                    </p:set>
                                    <p:animEffect transition="in" filter="fade">
                                      <p:cBhvr>
                                        <p:cTn id="132" dur="1000"/>
                                        <p:tgtEl>
                                          <p:spTgt spid="3438"/>
                                        </p:tgtEl>
                                      </p:cBhvr>
                                    </p:animEffect>
                                    <p:anim calcmode="lin" valueType="num">
                                      <p:cBhvr>
                                        <p:cTn id="133" dur="1000" fill="hold"/>
                                        <p:tgtEl>
                                          <p:spTgt spid="3438"/>
                                        </p:tgtEl>
                                        <p:attrNameLst>
                                          <p:attrName>ppt_x</p:attrName>
                                        </p:attrNameLst>
                                      </p:cBhvr>
                                      <p:tavLst>
                                        <p:tav tm="0">
                                          <p:val>
                                            <p:strVal val="#ppt_x"/>
                                          </p:val>
                                        </p:tav>
                                        <p:tav tm="100000">
                                          <p:val>
                                            <p:strVal val="#ppt_x"/>
                                          </p:val>
                                        </p:tav>
                                      </p:tavLst>
                                    </p:anim>
                                    <p:anim calcmode="lin" valueType="num">
                                      <p:cBhvr>
                                        <p:cTn id="134" dur="1000" fill="hold"/>
                                        <p:tgtEl>
                                          <p:spTgt spid="3438"/>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3439"/>
                                        </p:tgtEl>
                                        <p:attrNameLst>
                                          <p:attrName>style.visibility</p:attrName>
                                        </p:attrNameLst>
                                      </p:cBhvr>
                                      <p:to>
                                        <p:strVal val="visible"/>
                                      </p:to>
                                    </p:set>
                                    <p:animEffect transition="in" filter="fade">
                                      <p:cBhvr>
                                        <p:cTn id="137" dur="1000"/>
                                        <p:tgtEl>
                                          <p:spTgt spid="3439"/>
                                        </p:tgtEl>
                                      </p:cBhvr>
                                    </p:animEffect>
                                    <p:anim calcmode="lin" valueType="num">
                                      <p:cBhvr>
                                        <p:cTn id="138" dur="1000" fill="hold"/>
                                        <p:tgtEl>
                                          <p:spTgt spid="3439"/>
                                        </p:tgtEl>
                                        <p:attrNameLst>
                                          <p:attrName>ppt_x</p:attrName>
                                        </p:attrNameLst>
                                      </p:cBhvr>
                                      <p:tavLst>
                                        <p:tav tm="0">
                                          <p:val>
                                            <p:strVal val="#ppt_x"/>
                                          </p:val>
                                        </p:tav>
                                        <p:tav tm="100000">
                                          <p:val>
                                            <p:strVal val="#ppt_x"/>
                                          </p:val>
                                        </p:tav>
                                      </p:tavLst>
                                    </p:anim>
                                    <p:anim calcmode="lin" valueType="num">
                                      <p:cBhvr>
                                        <p:cTn id="139" dur="1000" fill="hold"/>
                                        <p:tgtEl>
                                          <p:spTgt spid="3439"/>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3440"/>
                                        </p:tgtEl>
                                        <p:attrNameLst>
                                          <p:attrName>style.visibility</p:attrName>
                                        </p:attrNameLst>
                                      </p:cBhvr>
                                      <p:to>
                                        <p:strVal val="visible"/>
                                      </p:to>
                                    </p:set>
                                    <p:animEffect transition="in" filter="fade">
                                      <p:cBhvr>
                                        <p:cTn id="142" dur="1000"/>
                                        <p:tgtEl>
                                          <p:spTgt spid="3440"/>
                                        </p:tgtEl>
                                      </p:cBhvr>
                                    </p:animEffect>
                                    <p:anim calcmode="lin" valueType="num">
                                      <p:cBhvr>
                                        <p:cTn id="143" dur="1000" fill="hold"/>
                                        <p:tgtEl>
                                          <p:spTgt spid="3440"/>
                                        </p:tgtEl>
                                        <p:attrNameLst>
                                          <p:attrName>ppt_x</p:attrName>
                                        </p:attrNameLst>
                                      </p:cBhvr>
                                      <p:tavLst>
                                        <p:tav tm="0">
                                          <p:val>
                                            <p:strVal val="#ppt_x"/>
                                          </p:val>
                                        </p:tav>
                                        <p:tav tm="100000">
                                          <p:val>
                                            <p:strVal val="#ppt_x"/>
                                          </p:val>
                                        </p:tav>
                                      </p:tavLst>
                                    </p:anim>
                                    <p:anim calcmode="lin" valueType="num">
                                      <p:cBhvr>
                                        <p:cTn id="144" dur="1000" fill="hold"/>
                                        <p:tgtEl>
                                          <p:spTgt spid="3440"/>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3441"/>
                                        </p:tgtEl>
                                        <p:attrNameLst>
                                          <p:attrName>style.visibility</p:attrName>
                                        </p:attrNameLst>
                                      </p:cBhvr>
                                      <p:to>
                                        <p:strVal val="visible"/>
                                      </p:to>
                                    </p:set>
                                    <p:animEffect transition="in" filter="fade">
                                      <p:cBhvr>
                                        <p:cTn id="147" dur="1000"/>
                                        <p:tgtEl>
                                          <p:spTgt spid="3441"/>
                                        </p:tgtEl>
                                      </p:cBhvr>
                                    </p:animEffect>
                                    <p:anim calcmode="lin" valueType="num">
                                      <p:cBhvr>
                                        <p:cTn id="148" dur="1000" fill="hold"/>
                                        <p:tgtEl>
                                          <p:spTgt spid="3441"/>
                                        </p:tgtEl>
                                        <p:attrNameLst>
                                          <p:attrName>ppt_x</p:attrName>
                                        </p:attrNameLst>
                                      </p:cBhvr>
                                      <p:tavLst>
                                        <p:tav tm="0">
                                          <p:val>
                                            <p:strVal val="#ppt_x"/>
                                          </p:val>
                                        </p:tav>
                                        <p:tav tm="100000">
                                          <p:val>
                                            <p:strVal val="#ppt_x"/>
                                          </p:val>
                                        </p:tav>
                                      </p:tavLst>
                                    </p:anim>
                                    <p:anim calcmode="lin" valueType="num">
                                      <p:cBhvr>
                                        <p:cTn id="149" dur="1000" fill="hold"/>
                                        <p:tgtEl>
                                          <p:spTgt spid="3441"/>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3442"/>
                                        </p:tgtEl>
                                        <p:attrNameLst>
                                          <p:attrName>style.visibility</p:attrName>
                                        </p:attrNameLst>
                                      </p:cBhvr>
                                      <p:to>
                                        <p:strVal val="visible"/>
                                      </p:to>
                                    </p:set>
                                    <p:animEffect transition="in" filter="fade">
                                      <p:cBhvr>
                                        <p:cTn id="152" dur="1000"/>
                                        <p:tgtEl>
                                          <p:spTgt spid="3442"/>
                                        </p:tgtEl>
                                      </p:cBhvr>
                                    </p:animEffect>
                                    <p:anim calcmode="lin" valueType="num">
                                      <p:cBhvr>
                                        <p:cTn id="153" dur="1000" fill="hold"/>
                                        <p:tgtEl>
                                          <p:spTgt spid="3442"/>
                                        </p:tgtEl>
                                        <p:attrNameLst>
                                          <p:attrName>ppt_x</p:attrName>
                                        </p:attrNameLst>
                                      </p:cBhvr>
                                      <p:tavLst>
                                        <p:tav tm="0">
                                          <p:val>
                                            <p:strVal val="#ppt_x"/>
                                          </p:val>
                                        </p:tav>
                                        <p:tav tm="100000">
                                          <p:val>
                                            <p:strVal val="#ppt_x"/>
                                          </p:val>
                                        </p:tav>
                                      </p:tavLst>
                                    </p:anim>
                                    <p:anim calcmode="lin" valueType="num">
                                      <p:cBhvr>
                                        <p:cTn id="154" dur="1000" fill="hold"/>
                                        <p:tgtEl>
                                          <p:spTgt spid="3442"/>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3443"/>
                                        </p:tgtEl>
                                        <p:attrNameLst>
                                          <p:attrName>style.visibility</p:attrName>
                                        </p:attrNameLst>
                                      </p:cBhvr>
                                      <p:to>
                                        <p:strVal val="visible"/>
                                      </p:to>
                                    </p:set>
                                    <p:animEffect transition="in" filter="fade">
                                      <p:cBhvr>
                                        <p:cTn id="157" dur="1000"/>
                                        <p:tgtEl>
                                          <p:spTgt spid="3443"/>
                                        </p:tgtEl>
                                      </p:cBhvr>
                                    </p:animEffect>
                                    <p:anim calcmode="lin" valueType="num">
                                      <p:cBhvr>
                                        <p:cTn id="158" dur="1000" fill="hold"/>
                                        <p:tgtEl>
                                          <p:spTgt spid="3443"/>
                                        </p:tgtEl>
                                        <p:attrNameLst>
                                          <p:attrName>ppt_x</p:attrName>
                                        </p:attrNameLst>
                                      </p:cBhvr>
                                      <p:tavLst>
                                        <p:tav tm="0">
                                          <p:val>
                                            <p:strVal val="#ppt_x"/>
                                          </p:val>
                                        </p:tav>
                                        <p:tav tm="100000">
                                          <p:val>
                                            <p:strVal val="#ppt_x"/>
                                          </p:val>
                                        </p:tav>
                                      </p:tavLst>
                                    </p:anim>
                                    <p:anim calcmode="lin" valueType="num">
                                      <p:cBhvr>
                                        <p:cTn id="159" dur="1000" fill="hold"/>
                                        <p:tgtEl>
                                          <p:spTgt spid="3443"/>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3444"/>
                                        </p:tgtEl>
                                        <p:attrNameLst>
                                          <p:attrName>style.visibility</p:attrName>
                                        </p:attrNameLst>
                                      </p:cBhvr>
                                      <p:to>
                                        <p:strVal val="visible"/>
                                      </p:to>
                                    </p:set>
                                    <p:animEffect transition="in" filter="fade">
                                      <p:cBhvr>
                                        <p:cTn id="162" dur="1000"/>
                                        <p:tgtEl>
                                          <p:spTgt spid="3444"/>
                                        </p:tgtEl>
                                      </p:cBhvr>
                                    </p:animEffect>
                                    <p:anim calcmode="lin" valueType="num">
                                      <p:cBhvr>
                                        <p:cTn id="163" dur="1000" fill="hold"/>
                                        <p:tgtEl>
                                          <p:spTgt spid="3444"/>
                                        </p:tgtEl>
                                        <p:attrNameLst>
                                          <p:attrName>ppt_x</p:attrName>
                                        </p:attrNameLst>
                                      </p:cBhvr>
                                      <p:tavLst>
                                        <p:tav tm="0">
                                          <p:val>
                                            <p:strVal val="#ppt_x"/>
                                          </p:val>
                                        </p:tav>
                                        <p:tav tm="100000">
                                          <p:val>
                                            <p:strVal val="#ppt_x"/>
                                          </p:val>
                                        </p:tav>
                                      </p:tavLst>
                                    </p:anim>
                                    <p:anim calcmode="lin" valueType="num">
                                      <p:cBhvr>
                                        <p:cTn id="164" dur="1000" fill="hold"/>
                                        <p:tgtEl>
                                          <p:spTgt spid="3444"/>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0"/>
                                  </p:stCondLst>
                                  <p:childTnLst>
                                    <p:set>
                                      <p:cBhvr>
                                        <p:cTn id="166" dur="1" fill="hold">
                                          <p:stCondLst>
                                            <p:cond delay="0"/>
                                          </p:stCondLst>
                                        </p:cTn>
                                        <p:tgtEl>
                                          <p:spTgt spid="3445"/>
                                        </p:tgtEl>
                                        <p:attrNameLst>
                                          <p:attrName>style.visibility</p:attrName>
                                        </p:attrNameLst>
                                      </p:cBhvr>
                                      <p:to>
                                        <p:strVal val="visible"/>
                                      </p:to>
                                    </p:set>
                                    <p:animEffect transition="in" filter="fade">
                                      <p:cBhvr>
                                        <p:cTn id="167" dur="1000"/>
                                        <p:tgtEl>
                                          <p:spTgt spid="3445"/>
                                        </p:tgtEl>
                                      </p:cBhvr>
                                    </p:animEffect>
                                    <p:anim calcmode="lin" valueType="num">
                                      <p:cBhvr>
                                        <p:cTn id="168" dur="1000" fill="hold"/>
                                        <p:tgtEl>
                                          <p:spTgt spid="3445"/>
                                        </p:tgtEl>
                                        <p:attrNameLst>
                                          <p:attrName>ppt_x</p:attrName>
                                        </p:attrNameLst>
                                      </p:cBhvr>
                                      <p:tavLst>
                                        <p:tav tm="0">
                                          <p:val>
                                            <p:strVal val="#ppt_x"/>
                                          </p:val>
                                        </p:tav>
                                        <p:tav tm="100000">
                                          <p:val>
                                            <p:strVal val="#ppt_x"/>
                                          </p:val>
                                        </p:tav>
                                      </p:tavLst>
                                    </p:anim>
                                    <p:anim calcmode="lin" valueType="num">
                                      <p:cBhvr>
                                        <p:cTn id="169" dur="1000" fill="hold"/>
                                        <p:tgtEl>
                                          <p:spTgt spid="3445"/>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3446"/>
                                        </p:tgtEl>
                                        <p:attrNameLst>
                                          <p:attrName>style.visibility</p:attrName>
                                        </p:attrNameLst>
                                      </p:cBhvr>
                                      <p:to>
                                        <p:strVal val="visible"/>
                                      </p:to>
                                    </p:set>
                                    <p:animEffect transition="in" filter="fade">
                                      <p:cBhvr>
                                        <p:cTn id="172" dur="1000"/>
                                        <p:tgtEl>
                                          <p:spTgt spid="3446"/>
                                        </p:tgtEl>
                                      </p:cBhvr>
                                    </p:animEffect>
                                    <p:anim calcmode="lin" valueType="num">
                                      <p:cBhvr>
                                        <p:cTn id="173" dur="1000" fill="hold"/>
                                        <p:tgtEl>
                                          <p:spTgt spid="3446"/>
                                        </p:tgtEl>
                                        <p:attrNameLst>
                                          <p:attrName>ppt_x</p:attrName>
                                        </p:attrNameLst>
                                      </p:cBhvr>
                                      <p:tavLst>
                                        <p:tav tm="0">
                                          <p:val>
                                            <p:strVal val="#ppt_x"/>
                                          </p:val>
                                        </p:tav>
                                        <p:tav tm="100000">
                                          <p:val>
                                            <p:strVal val="#ppt_x"/>
                                          </p:val>
                                        </p:tav>
                                      </p:tavLst>
                                    </p:anim>
                                    <p:anim calcmode="lin" valueType="num">
                                      <p:cBhvr>
                                        <p:cTn id="174" dur="1000" fill="hold"/>
                                        <p:tgtEl>
                                          <p:spTgt spid="3446"/>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3447"/>
                                        </p:tgtEl>
                                        <p:attrNameLst>
                                          <p:attrName>style.visibility</p:attrName>
                                        </p:attrNameLst>
                                      </p:cBhvr>
                                      <p:to>
                                        <p:strVal val="visible"/>
                                      </p:to>
                                    </p:set>
                                    <p:animEffect transition="in" filter="fade">
                                      <p:cBhvr>
                                        <p:cTn id="177" dur="1000"/>
                                        <p:tgtEl>
                                          <p:spTgt spid="3447"/>
                                        </p:tgtEl>
                                      </p:cBhvr>
                                    </p:animEffect>
                                    <p:anim calcmode="lin" valueType="num">
                                      <p:cBhvr>
                                        <p:cTn id="178" dur="1000" fill="hold"/>
                                        <p:tgtEl>
                                          <p:spTgt spid="3447"/>
                                        </p:tgtEl>
                                        <p:attrNameLst>
                                          <p:attrName>ppt_x</p:attrName>
                                        </p:attrNameLst>
                                      </p:cBhvr>
                                      <p:tavLst>
                                        <p:tav tm="0">
                                          <p:val>
                                            <p:strVal val="#ppt_x"/>
                                          </p:val>
                                        </p:tav>
                                        <p:tav tm="100000">
                                          <p:val>
                                            <p:strVal val="#ppt_x"/>
                                          </p:val>
                                        </p:tav>
                                      </p:tavLst>
                                    </p:anim>
                                    <p:anim calcmode="lin" valueType="num">
                                      <p:cBhvr>
                                        <p:cTn id="179" dur="1000" fill="hold"/>
                                        <p:tgtEl>
                                          <p:spTgt spid="3447"/>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3448"/>
                                        </p:tgtEl>
                                        <p:attrNameLst>
                                          <p:attrName>style.visibility</p:attrName>
                                        </p:attrNameLst>
                                      </p:cBhvr>
                                      <p:to>
                                        <p:strVal val="visible"/>
                                      </p:to>
                                    </p:set>
                                    <p:animEffect transition="in" filter="fade">
                                      <p:cBhvr>
                                        <p:cTn id="182" dur="1000"/>
                                        <p:tgtEl>
                                          <p:spTgt spid="3448"/>
                                        </p:tgtEl>
                                      </p:cBhvr>
                                    </p:animEffect>
                                    <p:anim calcmode="lin" valueType="num">
                                      <p:cBhvr>
                                        <p:cTn id="183" dur="1000" fill="hold"/>
                                        <p:tgtEl>
                                          <p:spTgt spid="3448"/>
                                        </p:tgtEl>
                                        <p:attrNameLst>
                                          <p:attrName>ppt_x</p:attrName>
                                        </p:attrNameLst>
                                      </p:cBhvr>
                                      <p:tavLst>
                                        <p:tav tm="0">
                                          <p:val>
                                            <p:strVal val="#ppt_x"/>
                                          </p:val>
                                        </p:tav>
                                        <p:tav tm="100000">
                                          <p:val>
                                            <p:strVal val="#ppt_x"/>
                                          </p:val>
                                        </p:tav>
                                      </p:tavLst>
                                    </p:anim>
                                    <p:anim calcmode="lin" valueType="num">
                                      <p:cBhvr>
                                        <p:cTn id="184" dur="1000" fill="hold"/>
                                        <p:tgtEl>
                                          <p:spTgt spid="3448"/>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3449"/>
                                        </p:tgtEl>
                                        <p:attrNameLst>
                                          <p:attrName>style.visibility</p:attrName>
                                        </p:attrNameLst>
                                      </p:cBhvr>
                                      <p:to>
                                        <p:strVal val="visible"/>
                                      </p:to>
                                    </p:set>
                                    <p:animEffect transition="in" filter="fade">
                                      <p:cBhvr>
                                        <p:cTn id="187" dur="1000"/>
                                        <p:tgtEl>
                                          <p:spTgt spid="3449"/>
                                        </p:tgtEl>
                                      </p:cBhvr>
                                    </p:animEffect>
                                    <p:anim calcmode="lin" valueType="num">
                                      <p:cBhvr>
                                        <p:cTn id="188" dur="1000" fill="hold"/>
                                        <p:tgtEl>
                                          <p:spTgt spid="3449"/>
                                        </p:tgtEl>
                                        <p:attrNameLst>
                                          <p:attrName>ppt_x</p:attrName>
                                        </p:attrNameLst>
                                      </p:cBhvr>
                                      <p:tavLst>
                                        <p:tav tm="0">
                                          <p:val>
                                            <p:strVal val="#ppt_x"/>
                                          </p:val>
                                        </p:tav>
                                        <p:tav tm="100000">
                                          <p:val>
                                            <p:strVal val="#ppt_x"/>
                                          </p:val>
                                        </p:tav>
                                      </p:tavLst>
                                    </p:anim>
                                    <p:anim calcmode="lin" valueType="num">
                                      <p:cBhvr>
                                        <p:cTn id="189" dur="1000" fill="hold"/>
                                        <p:tgtEl>
                                          <p:spTgt spid="3449"/>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3450"/>
                                        </p:tgtEl>
                                        <p:attrNameLst>
                                          <p:attrName>style.visibility</p:attrName>
                                        </p:attrNameLst>
                                      </p:cBhvr>
                                      <p:to>
                                        <p:strVal val="visible"/>
                                      </p:to>
                                    </p:set>
                                    <p:animEffect transition="in" filter="fade">
                                      <p:cBhvr>
                                        <p:cTn id="192" dur="1000"/>
                                        <p:tgtEl>
                                          <p:spTgt spid="3450"/>
                                        </p:tgtEl>
                                      </p:cBhvr>
                                    </p:animEffect>
                                    <p:anim calcmode="lin" valueType="num">
                                      <p:cBhvr>
                                        <p:cTn id="193" dur="1000" fill="hold"/>
                                        <p:tgtEl>
                                          <p:spTgt spid="3450"/>
                                        </p:tgtEl>
                                        <p:attrNameLst>
                                          <p:attrName>ppt_x</p:attrName>
                                        </p:attrNameLst>
                                      </p:cBhvr>
                                      <p:tavLst>
                                        <p:tav tm="0">
                                          <p:val>
                                            <p:strVal val="#ppt_x"/>
                                          </p:val>
                                        </p:tav>
                                        <p:tav tm="100000">
                                          <p:val>
                                            <p:strVal val="#ppt_x"/>
                                          </p:val>
                                        </p:tav>
                                      </p:tavLst>
                                    </p:anim>
                                    <p:anim calcmode="lin" valueType="num">
                                      <p:cBhvr>
                                        <p:cTn id="194" dur="1000" fill="hold"/>
                                        <p:tgtEl>
                                          <p:spTgt spid="3450"/>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3451"/>
                                        </p:tgtEl>
                                        <p:attrNameLst>
                                          <p:attrName>style.visibility</p:attrName>
                                        </p:attrNameLst>
                                      </p:cBhvr>
                                      <p:to>
                                        <p:strVal val="visible"/>
                                      </p:to>
                                    </p:set>
                                    <p:animEffect transition="in" filter="fade">
                                      <p:cBhvr>
                                        <p:cTn id="197" dur="1000"/>
                                        <p:tgtEl>
                                          <p:spTgt spid="3451"/>
                                        </p:tgtEl>
                                      </p:cBhvr>
                                    </p:animEffect>
                                    <p:anim calcmode="lin" valueType="num">
                                      <p:cBhvr>
                                        <p:cTn id="198" dur="1000" fill="hold"/>
                                        <p:tgtEl>
                                          <p:spTgt spid="3451"/>
                                        </p:tgtEl>
                                        <p:attrNameLst>
                                          <p:attrName>ppt_x</p:attrName>
                                        </p:attrNameLst>
                                      </p:cBhvr>
                                      <p:tavLst>
                                        <p:tav tm="0">
                                          <p:val>
                                            <p:strVal val="#ppt_x"/>
                                          </p:val>
                                        </p:tav>
                                        <p:tav tm="100000">
                                          <p:val>
                                            <p:strVal val="#ppt_x"/>
                                          </p:val>
                                        </p:tav>
                                      </p:tavLst>
                                    </p:anim>
                                    <p:anim calcmode="lin" valueType="num">
                                      <p:cBhvr>
                                        <p:cTn id="199" dur="1000" fill="hold"/>
                                        <p:tgtEl>
                                          <p:spTgt spid="3451"/>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3452"/>
                                        </p:tgtEl>
                                        <p:attrNameLst>
                                          <p:attrName>style.visibility</p:attrName>
                                        </p:attrNameLst>
                                      </p:cBhvr>
                                      <p:to>
                                        <p:strVal val="visible"/>
                                      </p:to>
                                    </p:set>
                                    <p:animEffect transition="in" filter="fade">
                                      <p:cBhvr>
                                        <p:cTn id="202" dur="1000"/>
                                        <p:tgtEl>
                                          <p:spTgt spid="3452"/>
                                        </p:tgtEl>
                                      </p:cBhvr>
                                    </p:animEffect>
                                    <p:anim calcmode="lin" valueType="num">
                                      <p:cBhvr>
                                        <p:cTn id="203" dur="1000" fill="hold"/>
                                        <p:tgtEl>
                                          <p:spTgt spid="3452"/>
                                        </p:tgtEl>
                                        <p:attrNameLst>
                                          <p:attrName>ppt_x</p:attrName>
                                        </p:attrNameLst>
                                      </p:cBhvr>
                                      <p:tavLst>
                                        <p:tav tm="0">
                                          <p:val>
                                            <p:strVal val="#ppt_x"/>
                                          </p:val>
                                        </p:tav>
                                        <p:tav tm="100000">
                                          <p:val>
                                            <p:strVal val="#ppt_x"/>
                                          </p:val>
                                        </p:tav>
                                      </p:tavLst>
                                    </p:anim>
                                    <p:anim calcmode="lin" valueType="num">
                                      <p:cBhvr>
                                        <p:cTn id="204" dur="1000" fill="hold"/>
                                        <p:tgtEl>
                                          <p:spTgt spid="3452"/>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0"/>
                                  </p:stCondLst>
                                  <p:childTnLst>
                                    <p:set>
                                      <p:cBhvr>
                                        <p:cTn id="206" dur="1" fill="hold">
                                          <p:stCondLst>
                                            <p:cond delay="0"/>
                                          </p:stCondLst>
                                        </p:cTn>
                                        <p:tgtEl>
                                          <p:spTgt spid="3453"/>
                                        </p:tgtEl>
                                        <p:attrNameLst>
                                          <p:attrName>style.visibility</p:attrName>
                                        </p:attrNameLst>
                                      </p:cBhvr>
                                      <p:to>
                                        <p:strVal val="visible"/>
                                      </p:to>
                                    </p:set>
                                    <p:animEffect transition="in" filter="fade">
                                      <p:cBhvr>
                                        <p:cTn id="207" dur="1000"/>
                                        <p:tgtEl>
                                          <p:spTgt spid="3453"/>
                                        </p:tgtEl>
                                      </p:cBhvr>
                                    </p:animEffect>
                                    <p:anim calcmode="lin" valueType="num">
                                      <p:cBhvr>
                                        <p:cTn id="208" dur="1000" fill="hold"/>
                                        <p:tgtEl>
                                          <p:spTgt spid="3453"/>
                                        </p:tgtEl>
                                        <p:attrNameLst>
                                          <p:attrName>ppt_x</p:attrName>
                                        </p:attrNameLst>
                                      </p:cBhvr>
                                      <p:tavLst>
                                        <p:tav tm="0">
                                          <p:val>
                                            <p:strVal val="#ppt_x"/>
                                          </p:val>
                                        </p:tav>
                                        <p:tav tm="100000">
                                          <p:val>
                                            <p:strVal val="#ppt_x"/>
                                          </p:val>
                                        </p:tav>
                                      </p:tavLst>
                                    </p:anim>
                                    <p:anim calcmode="lin" valueType="num">
                                      <p:cBhvr>
                                        <p:cTn id="209" dur="1000" fill="hold"/>
                                        <p:tgtEl>
                                          <p:spTgt spid="3453"/>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0"/>
                                  </p:stCondLst>
                                  <p:childTnLst>
                                    <p:set>
                                      <p:cBhvr>
                                        <p:cTn id="211" dur="1" fill="hold">
                                          <p:stCondLst>
                                            <p:cond delay="0"/>
                                          </p:stCondLst>
                                        </p:cTn>
                                        <p:tgtEl>
                                          <p:spTgt spid="3454"/>
                                        </p:tgtEl>
                                        <p:attrNameLst>
                                          <p:attrName>style.visibility</p:attrName>
                                        </p:attrNameLst>
                                      </p:cBhvr>
                                      <p:to>
                                        <p:strVal val="visible"/>
                                      </p:to>
                                    </p:set>
                                    <p:animEffect transition="in" filter="fade">
                                      <p:cBhvr>
                                        <p:cTn id="212" dur="1000"/>
                                        <p:tgtEl>
                                          <p:spTgt spid="3454"/>
                                        </p:tgtEl>
                                      </p:cBhvr>
                                    </p:animEffect>
                                    <p:anim calcmode="lin" valueType="num">
                                      <p:cBhvr>
                                        <p:cTn id="213" dur="1000" fill="hold"/>
                                        <p:tgtEl>
                                          <p:spTgt spid="3454"/>
                                        </p:tgtEl>
                                        <p:attrNameLst>
                                          <p:attrName>ppt_x</p:attrName>
                                        </p:attrNameLst>
                                      </p:cBhvr>
                                      <p:tavLst>
                                        <p:tav tm="0">
                                          <p:val>
                                            <p:strVal val="#ppt_x"/>
                                          </p:val>
                                        </p:tav>
                                        <p:tav tm="100000">
                                          <p:val>
                                            <p:strVal val="#ppt_x"/>
                                          </p:val>
                                        </p:tav>
                                      </p:tavLst>
                                    </p:anim>
                                    <p:anim calcmode="lin" valueType="num">
                                      <p:cBhvr>
                                        <p:cTn id="214" dur="1000" fill="hold"/>
                                        <p:tgtEl>
                                          <p:spTgt spid="3454"/>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0"/>
                                  </p:stCondLst>
                                  <p:childTnLst>
                                    <p:set>
                                      <p:cBhvr>
                                        <p:cTn id="216" dur="1" fill="hold">
                                          <p:stCondLst>
                                            <p:cond delay="0"/>
                                          </p:stCondLst>
                                        </p:cTn>
                                        <p:tgtEl>
                                          <p:spTgt spid="3455"/>
                                        </p:tgtEl>
                                        <p:attrNameLst>
                                          <p:attrName>style.visibility</p:attrName>
                                        </p:attrNameLst>
                                      </p:cBhvr>
                                      <p:to>
                                        <p:strVal val="visible"/>
                                      </p:to>
                                    </p:set>
                                    <p:animEffect transition="in" filter="fade">
                                      <p:cBhvr>
                                        <p:cTn id="217" dur="1000"/>
                                        <p:tgtEl>
                                          <p:spTgt spid="3455"/>
                                        </p:tgtEl>
                                      </p:cBhvr>
                                    </p:animEffect>
                                    <p:anim calcmode="lin" valueType="num">
                                      <p:cBhvr>
                                        <p:cTn id="218" dur="1000" fill="hold"/>
                                        <p:tgtEl>
                                          <p:spTgt spid="3455"/>
                                        </p:tgtEl>
                                        <p:attrNameLst>
                                          <p:attrName>ppt_x</p:attrName>
                                        </p:attrNameLst>
                                      </p:cBhvr>
                                      <p:tavLst>
                                        <p:tav tm="0">
                                          <p:val>
                                            <p:strVal val="#ppt_x"/>
                                          </p:val>
                                        </p:tav>
                                        <p:tav tm="100000">
                                          <p:val>
                                            <p:strVal val="#ppt_x"/>
                                          </p:val>
                                        </p:tav>
                                      </p:tavLst>
                                    </p:anim>
                                    <p:anim calcmode="lin" valueType="num">
                                      <p:cBhvr>
                                        <p:cTn id="219" dur="1000" fill="hold"/>
                                        <p:tgtEl>
                                          <p:spTgt spid="3455"/>
                                        </p:tgtEl>
                                        <p:attrNameLst>
                                          <p:attrName>ppt_y</p:attrName>
                                        </p:attrNameLst>
                                      </p:cBhvr>
                                      <p:tavLst>
                                        <p:tav tm="0">
                                          <p:val>
                                            <p:strVal val="#ppt_y+.1"/>
                                          </p:val>
                                        </p:tav>
                                        <p:tav tm="100000">
                                          <p:val>
                                            <p:strVal val="#ppt_y"/>
                                          </p:val>
                                        </p:tav>
                                      </p:tavLst>
                                    </p:anim>
                                  </p:childTnLst>
                                </p:cTn>
                              </p:par>
                              <p:par>
                                <p:cTn id="220" presetID="42" presetClass="entr" presetSubtype="0" fill="hold" grpId="0" nodeType="withEffect">
                                  <p:stCondLst>
                                    <p:cond delay="0"/>
                                  </p:stCondLst>
                                  <p:childTnLst>
                                    <p:set>
                                      <p:cBhvr>
                                        <p:cTn id="221" dur="1" fill="hold">
                                          <p:stCondLst>
                                            <p:cond delay="0"/>
                                          </p:stCondLst>
                                        </p:cTn>
                                        <p:tgtEl>
                                          <p:spTgt spid="3456"/>
                                        </p:tgtEl>
                                        <p:attrNameLst>
                                          <p:attrName>style.visibility</p:attrName>
                                        </p:attrNameLst>
                                      </p:cBhvr>
                                      <p:to>
                                        <p:strVal val="visible"/>
                                      </p:to>
                                    </p:set>
                                    <p:animEffect transition="in" filter="fade">
                                      <p:cBhvr>
                                        <p:cTn id="222" dur="1000"/>
                                        <p:tgtEl>
                                          <p:spTgt spid="3456"/>
                                        </p:tgtEl>
                                      </p:cBhvr>
                                    </p:animEffect>
                                    <p:anim calcmode="lin" valueType="num">
                                      <p:cBhvr>
                                        <p:cTn id="223" dur="1000" fill="hold"/>
                                        <p:tgtEl>
                                          <p:spTgt spid="3456"/>
                                        </p:tgtEl>
                                        <p:attrNameLst>
                                          <p:attrName>ppt_x</p:attrName>
                                        </p:attrNameLst>
                                      </p:cBhvr>
                                      <p:tavLst>
                                        <p:tav tm="0">
                                          <p:val>
                                            <p:strVal val="#ppt_x"/>
                                          </p:val>
                                        </p:tav>
                                        <p:tav tm="100000">
                                          <p:val>
                                            <p:strVal val="#ppt_x"/>
                                          </p:val>
                                        </p:tav>
                                      </p:tavLst>
                                    </p:anim>
                                    <p:anim calcmode="lin" valueType="num">
                                      <p:cBhvr>
                                        <p:cTn id="224" dur="1000" fill="hold"/>
                                        <p:tgtEl>
                                          <p:spTgt spid="3456"/>
                                        </p:tgtEl>
                                        <p:attrNameLst>
                                          <p:attrName>ppt_y</p:attrName>
                                        </p:attrNameLst>
                                      </p:cBhvr>
                                      <p:tavLst>
                                        <p:tav tm="0">
                                          <p:val>
                                            <p:strVal val="#ppt_y+.1"/>
                                          </p:val>
                                        </p:tav>
                                        <p:tav tm="100000">
                                          <p:val>
                                            <p:strVal val="#ppt_y"/>
                                          </p:val>
                                        </p:tav>
                                      </p:tavLst>
                                    </p:anim>
                                  </p:childTnLst>
                                </p:cTn>
                              </p:par>
                              <p:par>
                                <p:cTn id="225" presetID="42" presetClass="entr" presetSubtype="0" fill="hold" grpId="0" nodeType="withEffect">
                                  <p:stCondLst>
                                    <p:cond delay="0"/>
                                  </p:stCondLst>
                                  <p:childTnLst>
                                    <p:set>
                                      <p:cBhvr>
                                        <p:cTn id="226" dur="1" fill="hold">
                                          <p:stCondLst>
                                            <p:cond delay="0"/>
                                          </p:stCondLst>
                                        </p:cTn>
                                        <p:tgtEl>
                                          <p:spTgt spid="3457"/>
                                        </p:tgtEl>
                                        <p:attrNameLst>
                                          <p:attrName>style.visibility</p:attrName>
                                        </p:attrNameLst>
                                      </p:cBhvr>
                                      <p:to>
                                        <p:strVal val="visible"/>
                                      </p:to>
                                    </p:set>
                                    <p:animEffect transition="in" filter="fade">
                                      <p:cBhvr>
                                        <p:cTn id="227" dur="1000"/>
                                        <p:tgtEl>
                                          <p:spTgt spid="3457"/>
                                        </p:tgtEl>
                                      </p:cBhvr>
                                    </p:animEffect>
                                    <p:anim calcmode="lin" valueType="num">
                                      <p:cBhvr>
                                        <p:cTn id="228" dur="1000" fill="hold"/>
                                        <p:tgtEl>
                                          <p:spTgt spid="3457"/>
                                        </p:tgtEl>
                                        <p:attrNameLst>
                                          <p:attrName>ppt_x</p:attrName>
                                        </p:attrNameLst>
                                      </p:cBhvr>
                                      <p:tavLst>
                                        <p:tav tm="0">
                                          <p:val>
                                            <p:strVal val="#ppt_x"/>
                                          </p:val>
                                        </p:tav>
                                        <p:tav tm="100000">
                                          <p:val>
                                            <p:strVal val="#ppt_x"/>
                                          </p:val>
                                        </p:tav>
                                      </p:tavLst>
                                    </p:anim>
                                    <p:anim calcmode="lin" valueType="num">
                                      <p:cBhvr>
                                        <p:cTn id="229" dur="1000" fill="hold"/>
                                        <p:tgtEl>
                                          <p:spTgt spid="3457"/>
                                        </p:tgtEl>
                                        <p:attrNameLst>
                                          <p:attrName>ppt_y</p:attrName>
                                        </p:attrNameLst>
                                      </p:cBhvr>
                                      <p:tavLst>
                                        <p:tav tm="0">
                                          <p:val>
                                            <p:strVal val="#ppt_y+.1"/>
                                          </p:val>
                                        </p:tav>
                                        <p:tav tm="100000">
                                          <p:val>
                                            <p:strVal val="#ppt_y"/>
                                          </p:val>
                                        </p:tav>
                                      </p:tavLst>
                                    </p:anim>
                                  </p:childTnLst>
                                </p:cTn>
                              </p:par>
                              <p:par>
                                <p:cTn id="230" presetID="42" presetClass="entr" presetSubtype="0" fill="hold" grpId="0" nodeType="withEffect">
                                  <p:stCondLst>
                                    <p:cond delay="0"/>
                                  </p:stCondLst>
                                  <p:childTnLst>
                                    <p:set>
                                      <p:cBhvr>
                                        <p:cTn id="231" dur="1" fill="hold">
                                          <p:stCondLst>
                                            <p:cond delay="0"/>
                                          </p:stCondLst>
                                        </p:cTn>
                                        <p:tgtEl>
                                          <p:spTgt spid="3458"/>
                                        </p:tgtEl>
                                        <p:attrNameLst>
                                          <p:attrName>style.visibility</p:attrName>
                                        </p:attrNameLst>
                                      </p:cBhvr>
                                      <p:to>
                                        <p:strVal val="visible"/>
                                      </p:to>
                                    </p:set>
                                    <p:animEffect transition="in" filter="fade">
                                      <p:cBhvr>
                                        <p:cTn id="232" dur="1000"/>
                                        <p:tgtEl>
                                          <p:spTgt spid="3458"/>
                                        </p:tgtEl>
                                      </p:cBhvr>
                                    </p:animEffect>
                                    <p:anim calcmode="lin" valueType="num">
                                      <p:cBhvr>
                                        <p:cTn id="233" dur="1000" fill="hold"/>
                                        <p:tgtEl>
                                          <p:spTgt spid="3458"/>
                                        </p:tgtEl>
                                        <p:attrNameLst>
                                          <p:attrName>ppt_x</p:attrName>
                                        </p:attrNameLst>
                                      </p:cBhvr>
                                      <p:tavLst>
                                        <p:tav tm="0">
                                          <p:val>
                                            <p:strVal val="#ppt_x"/>
                                          </p:val>
                                        </p:tav>
                                        <p:tav tm="100000">
                                          <p:val>
                                            <p:strVal val="#ppt_x"/>
                                          </p:val>
                                        </p:tav>
                                      </p:tavLst>
                                    </p:anim>
                                    <p:anim calcmode="lin" valueType="num">
                                      <p:cBhvr>
                                        <p:cTn id="234" dur="1000" fill="hold"/>
                                        <p:tgtEl>
                                          <p:spTgt spid="3458"/>
                                        </p:tgtEl>
                                        <p:attrNameLst>
                                          <p:attrName>ppt_y</p:attrName>
                                        </p:attrNameLst>
                                      </p:cBhvr>
                                      <p:tavLst>
                                        <p:tav tm="0">
                                          <p:val>
                                            <p:strVal val="#ppt_y+.1"/>
                                          </p:val>
                                        </p:tav>
                                        <p:tav tm="100000">
                                          <p:val>
                                            <p:strVal val="#ppt_y"/>
                                          </p:val>
                                        </p:tav>
                                      </p:tavLst>
                                    </p:anim>
                                  </p:childTnLst>
                                </p:cTn>
                              </p:par>
                              <p:par>
                                <p:cTn id="235" presetID="42" presetClass="entr" presetSubtype="0" fill="hold" grpId="0" nodeType="withEffect">
                                  <p:stCondLst>
                                    <p:cond delay="0"/>
                                  </p:stCondLst>
                                  <p:childTnLst>
                                    <p:set>
                                      <p:cBhvr>
                                        <p:cTn id="236" dur="1" fill="hold">
                                          <p:stCondLst>
                                            <p:cond delay="0"/>
                                          </p:stCondLst>
                                        </p:cTn>
                                        <p:tgtEl>
                                          <p:spTgt spid="3459"/>
                                        </p:tgtEl>
                                        <p:attrNameLst>
                                          <p:attrName>style.visibility</p:attrName>
                                        </p:attrNameLst>
                                      </p:cBhvr>
                                      <p:to>
                                        <p:strVal val="visible"/>
                                      </p:to>
                                    </p:set>
                                    <p:animEffect transition="in" filter="fade">
                                      <p:cBhvr>
                                        <p:cTn id="237" dur="1000"/>
                                        <p:tgtEl>
                                          <p:spTgt spid="3459"/>
                                        </p:tgtEl>
                                      </p:cBhvr>
                                    </p:animEffect>
                                    <p:anim calcmode="lin" valueType="num">
                                      <p:cBhvr>
                                        <p:cTn id="238" dur="1000" fill="hold"/>
                                        <p:tgtEl>
                                          <p:spTgt spid="3459"/>
                                        </p:tgtEl>
                                        <p:attrNameLst>
                                          <p:attrName>ppt_x</p:attrName>
                                        </p:attrNameLst>
                                      </p:cBhvr>
                                      <p:tavLst>
                                        <p:tav tm="0">
                                          <p:val>
                                            <p:strVal val="#ppt_x"/>
                                          </p:val>
                                        </p:tav>
                                        <p:tav tm="100000">
                                          <p:val>
                                            <p:strVal val="#ppt_x"/>
                                          </p:val>
                                        </p:tav>
                                      </p:tavLst>
                                    </p:anim>
                                    <p:anim calcmode="lin" valueType="num">
                                      <p:cBhvr>
                                        <p:cTn id="239" dur="1000" fill="hold"/>
                                        <p:tgtEl>
                                          <p:spTgt spid="3459"/>
                                        </p:tgtEl>
                                        <p:attrNameLst>
                                          <p:attrName>ppt_y</p:attrName>
                                        </p:attrNameLst>
                                      </p:cBhvr>
                                      <p:tavLst>
                                        <p:tav tm="0">
                                          <p:val>
                                            <p:strVal val="#ppt_y+.1"/>
                                          </p:val>
                                        </p:tav>
                                        <p:tav tm="100000">
                                          <p:val>
                                            <p:strVal val="#ppt_y"/>
                                          </p:val>
                                        </p:tav>
                                      </p:tavLst>
                                    </p:anim>
                                  </p:childTnLst>
                                </p:cTn>
                              </p:par>
                              <p:par>
                                <p:cTn id="240" presetID="42" presetClass="entr" presetSubtype="0" fill="hold" grpId="0" nodeType="withEffect">
                                  <p:stCondLst>
                                    <p:cond delay="0"/>
                                  </p:stCondLst>
                                  <p:childTnLst>
                                    <p:set>
                                      <p:cBhvr>
                                        <p:cTn id="241" dur="1" fill="hold">
                                          <p:stCondLst>
                                            <p:cond delay="0"/>
                                          </p:stCondLst>
                                        </p:cTn>
                                        <p:tgtEl>
                                          <p:spTgt spid="3460"/>
                                        </p:tgtEl>
                                        <p:attrNameLst>
                                          <p:attrName>style.visibility</p:attrName>
                                        </p:attrNameLst>
                                      </p:cBhvr>
                                      <p:to>
                                        <p:strVal val="visible"/>
                                      </p:to>
                                    </p:set>
                                    <p:animEffect transition="in" filter="fade">
                                      <p:cBhvr>
                                        <p:cTn id="242" dur="1000"/>
                                        <p:tgtEl>
                                          <p:spTgt spid="3460"/>
                                        </p:tgtEl>
                                      </p:cBhvr>
                                    </p:animEffect>
                                    <p:anim calcmode="lin" valueType="num">
                                      <p:cBhvr>
                                        <p:cTn id="243" dur="1000" fill="hold"/>
                                        <p:tgtEl>
                                          <p:spTgt spid="3460"/>
                                        </p:tgtEl>
                                        <p:attrNameLst>
                                          <p:attrName>ppt_x</p:attrName>
                                        </p:attrNameLst>
                                      </p:cBhvr>
                                      <p:tavLst>
                                        <p:tav tm="0">
                                          <p:val>
                                            <p:strVal val="#ppt_x"/>
                                          </p:val>
                                        </p:tav>
                                        <p:tav tm="100000">
                                          <p:val>
                                            <p:strVal val="#ppt_x"/>
                                          </p:val>
                                        </p:tav>
                                      </p:tavLst>
                                    </p:anim>
                                    <p:anim calcmode="lin" valueType="num">
                                      <p:cBhvr>
                                        <p:cTn id="244" dur="1000" fill="hold"/>
                                        <p:tgtEl>
                                          <p:spTgt spid="3460"/>
                                        </p:tgtEl>
                                        <p:attrNameLst>
                                          <p:attrName>ppt_y</p:attrName>
                                        </p:attrNameLst>
                                      </p:cBhvr>
                                      <p:tavLst>
                                        <p:tav tm="0">
                                          <p:val>
                                            <p:strVal val="#ppt_y+.1"/>
                                          </p:val>
                                        </p:tav>
                                        <p:tav tm="100000">
                                          <p:val>
                                            <p:strVal val="#ppt_y"/>
                                          </p:val>
                                        </p:tav>
                                      </p:tavLst>
                                    </p:anim>
                                  </p:childTnLst>
                                </p:cTn>
                              </p:par>
                              <p:par>
                                <p:cTn id="245" presetID="42" presetClass="entr" presetSubtype="0" fill="hold" grpId="0" nodeType="withEffect">
                                  <p:stCondLst>
                                    <p:cond delay="0"/>
                                  </p:stCondLst>
                                  <p:childTnLst>
                                    <p:set>
                                      <p:cBhvr>
                                        <p:cTn id="246" dur="1" fill="hold">
                                          <p:stCondLst>
                                            <p:cond delay="0"/>
                                          </p:stCondLst>
                                        </p:cTn>
                                        <p:tgtEl>
                                          <p:spTgt spid="3461"/>
                                        </p:tgtEl>
                                        <p:attrNameLst>
                                          <p:attrName>style.visibility</p:attrName>
                                        </p:attrNameLst>
                                      </p:cBhvr>
                                      <p:to>
                                        <p:strVal val="visible"/>
                                      </p:to>
                                    </p:set>
                                    <p:animEffect transition="in" filter="fade">
                                      <p:cBhvr>
                                        <p:cTn id="247" dur="1000"/>
                                        <p:tgtEl>
                                          <p:spTgt spid="3461"/>
                                        </p:tgtEl>
                                      </p:cBhvr>
                                    </p:animEffect>
                                    <p:anim calcmode="lin" valueType="num">
                                      <p:cBhvr>
                                        <p:cTn id="248" dur="1000" fill="hold"/>
                                        <p:tgtEl>
                                          <p:spTgt spid="3461"/>
                                        </p:tgtEl>
                                        <p:attrNameLst>
                                          <p:attrName>ppt_x</p:attrName>
                                        </p:attrNameLst>
                                      </p:cBhvr>
                                      <p:tavLst>
                                        <p:tav tm="0">
                                          <p:val>
                                            <p:strVal val="#ppt_x"/>
                                          </p:val>
                                        </p:tav>
                                        <p:tav tm="100000">
                                          <p:val>
                                            <p:strVal val="#ppt_x"/>
                                          </p:val>
                                        </p:tav>
                                      </p:tavLst>
                                    </p:anim>
                                    <p:anim calcmode="lin" valueType="num">
                                      <p:cBhvr>
                                        <p:cTn id="249" dur="1000" fill="hold"/>
                                        <p:tgtEl>
                                          <p:spTgt spid="3461"/>
                                        </p:tgtEl>
                                        <p:attrNameLst>
                                          <p:attrName>ppt_y</p:attrName>
                                        </p:attrNameLst>
                                      </p:cBhvr>
                                      <p:tavLst>
                                        <p:tav tm="0">
                                          <p:val>
                                            <p:strVal val="#ppt_y+.1"/>
                                          </p:val>
                                        </p:tav>
                                        <p:tav tm="100000">
                                          <p:val>
                                            <p:strVal val="#ppt_y"/>
                                          </p:val>
                                        </p:tav>
                                      </p:tavLst>
                                    </p:anim>
                                  </p:childTnLst>
                                </p:cTn>
                              </p:par>
                              <p:par>
                                <p:cTn id="250" presetID="42" presetClass="entr" presetSubtype="0" fill="hold" grpId="0" nodeType="withEffect" nodePh="1">
                                  <p:stCondLst>
                                    <p:cond delay="0"/>
                                  </p:stCondLst>
                                  <p:endCondLst>
                                    <p:cond evt="begin" delay="0">
                                      <p:tn val="250"/>
                                    </p:cond>
                                  </p:endCondLst>
                                  <p:childTnLst>
                                    <p:set>
                                      <p:cBhvr>
                                        <p:cTn id="251" dur="1" fill="hold">
                                          <p:stCondLst>
                                            <p:cond delay="0"/>
                                          </p:stCondLst>
                                        </p:cTn>
                                        <p:tgtEl>
                                          <p:spTgt spid="3462"/>
                                        </p:tgtEl>
                                        <p:attrNameLst>
                                          <p:attrName>style.visibility</p:attrName>
                                        </p:attrNameLst>
                                      </p:cBhvr>
                                      <p:to>
                                        <p:strVal val="visible"/>
                                      </p:to>
                                    </p:set>
                                    <p:animEffect transition="in" filter="fade">
                                      <p:cBhvr>
                                        <p:cTn id="252" dur="1000"/>
                                        <p:tgtEl>
                                          <p:spTgt spid="3462"/>
                                        </p:tgtEl>
                                      </p:cBhvr>
                                    </p:animEffect>
                                    <p:anim calcmode="lin" valueType="num">
                                      <p:cBhvr>
                                        <p:cTn id="253" dur="1000" fill="hold"/>
                                        <p:tgtEl>
                                          <p:spTgt spid="3462"/>
                                        </p:tgtEl>
                                        <p:attrNameLst>
                                          <p:attrName>ppt_x</p:attrName>
                                        </p:attrNameLst>
                                      </p:cBhvr>
                                      <p:tavLst>
                                        <p:tav tm="0">
                                          <p:val>
                                            <p:strVal val="#ppt_x"/>
                                          </p:val>
                                        </p:tav>
                                        <p:tav tm="100000">
                                          <p:val>
                                            <p:strVal val="#ppt_x"/>
                                          </p:val>
                                        </p:tav>
                                      </p:tavLst>
                                    </p:anim>
                                    <p:anim calcmode="lin" valueType="num">
                                      <p:cBhvr>
                                        <p:cTn id="254" dur="1000" fill="hold"/>
                                        <p:tgtEl>
                                          <p:spTgt spid="3462"/>
                                        </p:tgtEl>
                                        <p:attrNameLst>
                                          <p:attrName>ppt_y</p:attrName>
                                        </p:attrNameLst>
                                      </p:cBhvr>
                                      <p:tavLst>
                                        <p:tav tm="0">
                                          <p:val>
                                            <p:strVal val="#ppt_y+.1"/>
                                          </p:val>
                                        </p:tav>
                                        <p:tav tm="100000">
                                          <p:val>
                                            <p:strVal val="#ppt_y"/>
                                          </p:val>
                                        </p:tav>
                                      </p:tavLst>
                                    </p:anim>
                                  </p:childTnLst>
                                </p:cTn>
                              </p:par>
                              <p:par>
                                <p:cTn id="255" presetID="42" presetClass="entr" presetSubtype="0" fill="hold" grpId="0" nodeType="withEffect">
                                  <p:stCondLst>
                                    <p:cond delay="0"/>
                                  </p:stCondLst>
                                  <p:childTnLst>
                                    <p:set>
                                      <p:cBhvr>
                                        <p:cTn id="256" dur="1" fill="hold">
                                          <p:stCondLst>
                                            <p:cond delay="0"/>
                                          </p:stCondLst>
                                        </p:cTn>
                                        <p:tgtEl>
                                          <p:spTgt spid="3463"/>
                                        </p:tgtEl>
                                        <p:attrNameLst>
                                          <p:attrName>style.visibility</p:attrName>
                                        </p:attrNameLst>
                                      </p:cBhvr>
                                      <p:to>
                                        <p:strVal val="visible"/>
                                      </p:to>
                                    </p:set>
                                    <p:animEffect transition="in" filter="fade">
                                      <p:cBhvr>
                                        <p:cTn id="257" dur="1000"/>
                                        <p:tgtEl>
                                          <p:spTgt spid="3463"/>
                                        </p:tgtEl>
                                      </p:cBhvr>
                                    </p:animEffect>
                                    <p:anim calcmode="lin" valueType="num">
                                      <p:cBhvr>
                                        <p:cTn id="258" dur="1000" fill="hold"/>
                                        <p:tgtEl>
                                          <p:spTgt spid="3463"/>
                                        </p:tgtEl>
                                        <p:attrNameLst>
                                          <p:attrName>ppt_x</p:attrName>
                                        </p:attrNameLst>
                                      </p:cBhvr>
                                      <p:tavLst>
                                        <p:tav tm="0">
                                          <p:val>
                                            <p:strVal val="#ppt_x"/>
                                          </p:val>
                                        </p:tav>
                                        <p:tav tm="100000">
                                          <p:val>
                                            <p:strVal val="#ppt_x"/>
                                          </p:val>
                                        </p:tav>
                                      </p:tavLst>
                                    </p:anim>
                                    <p:anim calcmode="lin" valueType="num">
                                      <p:cBhvr>
                                        <p:cTn id="259" dur="1000" fill="hold"/>
                                        <p:tgtEl>
                                          <p:spTgt spid="3463"/>
                                        </p:tgtEl>
                                        <p:attrNameLst>
                                          <p:attrName>ppt_y</p:attrName>
                                        </p:attrNameLst>
                                      </p:cBhvr>
                                      <p:tavLst>
                                        <p:tav tm="0">
                                          <p:val>
                                            <p:strVal val="#ppt_y+.1"/>
                                          </p:val>
                                        </p:tav>
                                        <p:tav tm="100000">
                                          <p:val>
                                            <p:strVal val="#ppt_y"/>
                                          </p:val>
                                        </p:tav>
                                      </p:tavLst>
                                    </p:anim>
                                  </p:childTnLst>
                                </p:cTn>
                              </p:par>
                              <p:par>
                                <p:cTn id="260" presetID="42" presetClass="entr" presetSubtype="0" fill="hold" grpId="0" nodeType="withEffect">
                                  <p:stCondLst>
                                    <p:cond delay="0"/>
                                  </p:stCondLst>
                                  <p:childTnLst>
                                    <p:set>
                                      <p:cBhvr>
                                        <p:cTn id="261" dur="1" fill="hold">
                                          <p:stCondLst>
                                            <p:cond delay="0"/>
                                          </p:stCondLst>
                                        </p:cTn>
                                        <p:tgtEl>
                                          <p:spTgt spid="3464"/>
                                        </p:tgtEl>
                                        <p:attrNameLst>
                                          <p:attrName>style.visibility</p:attrName>
                                        </p:attrNameLst>
                                      </p:cBhvr>
                                      <p:to>
                                        <p:strVal val="visible"/>
                                      </p:to>
                                    </p:set>
                                    <p:animEffect transition="in" filter="fade">
                                      <p:cBhvr>
                                        <p:cTn id="262" dur="1000"/>
                                        <p:tgtEl>
                                          <p:spTgt spid="3464"/>
                                        </p:tgtEl>
                                      </p:cBhvr>
                                    </p:animEffect>
                                    <p:anim calcmode="lin" valueType="num">
                                      <p:cBhvr>
                                        <p:cTn id="263" dur="1000" fill="hold"/>
                                        <p:tgtEl>
                                          <p:spTgt spid="3464"/>
                                        </p:tgtEl>
                                        <p:attrNameLst>
                                          <p:attrName>ppt_x</p:attrName>
                                        </p:attrNameLst>
                                      </p:cBhvr>
                                      <p:tavLst>
                                        <p:tav tm="0">
                                          <p:val>
                                            <p:strVal val="#ppt_x"/>
                                          </p:val>
                                        </p:tav>
                                        <p:tav tm="100000">
                                          <p:val>
                                            <p:strVal val="#ppt_x"/>
                                          </p:val>
                                        </p:tav>
                                      </p:tavLst>
                                    </p:anim>
                                    <p:anim calcmode="lin" valueType="num">
                                      <p:cBhvr>
                                        <p:cTn id="264" dur="1000" fill="hold"/>
                                        <p:tgtEl>
                                          <p:spTgt spid="3464"/>
                                        </p:tgtEl>
                                        <p:attrNameLst>
                                          <p:attrName>ppt_y</p:attrName>
                                        </p:attrNameLst>
                                      </p:cBhvr>
                                      <p:tavLst>
                                        <p:tav tm="0">
                                          <p:val>
                                            <p:strVal val="#ppt_y+.1"/>
                                          </p:val>
                                        </p:tav>
                                        <p:tav tm="100000">
                                          <p:val>
                                            <p:strVal val="#ppt_y"/>
                                          </p:val>
                                        </p:tav>
                                      </p:tavLst>
                                    </p:anim>
                                  </p:childTnLst>
                                </p:cTn>
                              </p:par>
                              <p:par>
                                <p:cTn id="265" presetID="42" presetClass="entr" presetSubtype="0" fill="hold" grpId="0" nodeType="withEffect">
                                  <p:stCondLst>
                                    <p:cond delay="0"/>
                                  </p:stCondLst>
                                  <p:childTnLst>
                                    <p:set>
                                      <p:cBhvr>
                                        <p:cTn id="266" dur="1" fill="hold">
                                          <p:stCondLst>
                                            <p:cond delay="0"/>
                                          </p:stCondLst>
                                        </p:cTn>
                                        <p:tgtEl>
                                          <p:spTgt spid="3465"/>
                                        </p:tgtEl>
                                        <p:attrNameLst>
                                          <p:attrName>style.visibility</p:attrName>
                                        </p:attrNameLst>
                                      </p:cBhvr>
                                      <p:to>
                                        <p:strVal val="visible"/>
                                      </p:to>
                                    </p:set>
                                    <p:animEffect transition="in" filter="fade">
                                      <p:cBhvr>
                                        <p:cTn id="267" dur="1000"/>
                                        <p:tgtEl>
                                          <p:spTgt spid="3465"/>
                                        </p:tgtEl>
                                      </p:cBhvr>
                                    </p:animEffect>
                                    <p:anim calcmode="lin" valueType="num">
                                      <p:cBhvr>
                                        <p:cTn id="268" dur="1000" fill="hold"/>
                                        <p:tgtEl>
                                          <p:spTgt spid="3465"/>
                                        </p:tgtEl>
                                        <p:attrNameLst>
                                          <p:attrName>ppt_x</p:attrName>
                                        </p:attrNameLst>
                                      </p:cBhvr>
                                      <p:tavLst>
                                        <p:tav tm="0">
                                          <p:val>
                                            <p:strVal val="#ppt_x"/>
                                          </p:val>
                                        </p:tav>
                                        <p:tav tm="100000">
                                          <p:val>
                                            <p:strVal val="#ppt_x"/>
                                          </p:val>
                                        </p:tav>
                                      </p:tavLst>
                                    </p:anim>
                                    <p:anim calcmode="lin" valueType="num">
                                      <p:cBhvr>
                                        <p:cTn id="269" dur="1000" fill="hold"/>
                                        <p:tgtEl>
                                          <p:spTgt spid="3465"/>
                                        </p:tgtEl>
                                        <p:attrNameLst>
                                          <p:attrName>ppt_y</p:attrName>
                                        </p:attrNameLst>
                                      </p:cBhvr>
                                      <p:tavLst>
                                        <p:tav tm="0">
                                          <p:val>
                                            <p:strVal val="#ppt_y+.1"/>
                                          </p:val>
                                        </p:tav>
                                        <p:tav tm="100000">
                                          <p:val>
                                            <p:strVal val="#ppt_y"/>
                                          </p:val>
                                        </p:tav>
                                      </p:tavLst>
                                    </p:anim>
                                  </p:childTnLst>
                                </p:cTn>
                              </p:par>
                              <p:par>
                                <p:cTn id="270" presetID="42" presetClass="entr" presetSubtype="0" fill="hold" grpId="0" nodeType="withEffect">
                                  <p:stCondLst>
                                    <p:cond delay="0"/>
                                  </p:stCondLst>
                                  <p:childTnLst>
                                    <p:set>
                                      <p:cBhvr>
                                        <p:cTn id="271" dur="1" fill="hold">
                                          <p:stCondLst>
                                            <p:cond delay="0"/>
                                          </p:stCondLst>
                                        </p:cTn>
                                        <p:tgtEl>
                                          <p:spTgt spid="3466"/>
                                        </p:tgtEl>
                                        <p:attrNameLst>
                                          <p:attrName>style.visibility</p:attrName>
                                        </p:attrNameLst>
                                      </p:cBhvr>
                                      <p:to>
                                        <p:strVal val="visible"/>
                                      </p:to>
                                    </p:set>
                                    <p:animEffect transition="in" filter="fade">
                                      <p:cBhvr>
                                        <p:cTn id="272" dur="1000"/>
                                        <p:tgtEl>
                                          <p:spTgt spid="3466"/>
                                        </p:tgtEl>
                                      </p:cBhvr>
                                    </p:animEffect>
                                    <p:anim calcmode="lin" valueType="num">
                                      <p:cBhvr>
                                        <p:cTn id="273" dur="1000" fill="hold"/>
                                        <p:tgtEl>
                                          <p:spTgt spid="3466"/>
                                        </p:tgtEl>
                                        <p:attrNameLst>
                                          <p:attrName>ppt_x</p:attrName>
                                        </p:attrNameLst>
                                      </p:cBhvr>
                                      <p:tavLst>
                                        <p:tav tm="0">
                                          <p:val>
                                            <p:strVal val="#ppt_x"/>
                                          </p:val>
                                        </p:tav>
                                        <p:tav tm="100000">
                                          <p:val>
                                            <p:strVal val="#ppt_x"/>
                                          </p:val>
                                        </p:tav>
                                      </p:tavLst>
                                    </p:anim>
                                    <p:anim calcmode="lin" valueType="num">
                                      <p:cBhvr>
                                        <p:cTn id="274" dur="1000" fill="hold"/>
                                        <p:tgtEl>
                                          <p:spTgt spid="3466"/>
                                        </p:tgtEl>
                                        <p:attrNameLst>
                                          <p:attrName>ppt_y</p:attrName>
                                        </p:attrNameLst>
                                      </p:cBhvr>
                                      <p:tavLst>
                                        <p:tav tm="0">
                                          <p:val>
                                            <p:strVal val="#ppt_y+.1"/>
                                          </p:val>
                                        </p:tav>
                                        <p:tav tm="100000">
                                          <p:val>
                                            <p:strVal val="#ppt_y"/>
                                          </p:val>
                                        </p:tav>
                                      </p:tavLst>
                                    </p:anim>
                                  </p:childTnLst>
                                </p:cTn>
                              </p:par>
                              <p:par>
                                <p:cTn id="275" presetID="42" presetClass="entr" presetSubtype="0" fill="hold" grpId="0" nodeType="withEffect">
                                  <p:stCondLst>
                                    <p:cond delay="0"/>
                                  </p:stCondLst>
                                  <p:childTnLst>
                                    <p:set>
                                      <p:cBhvr>
                                        <p:cTn id="276" dur="1" fill="hold">
                                          <p:stCondLst>
                                            <p:cond delay="0"/>
                                          </p:stCondLst>
                                        </p:cTn>
                                        <p:tgtEl>
                                          <p:spTgt spid="3467"/>
                                        </p:tgtEl>
                                        <p:attrNameLst>
                                          <p:attrName>style.visibility</p:attrName>
                                        </p:attrNameLst>
                                      </p:cBhvr>
                                      <p:to>
                                        <p:strVal val="visible"/>
                                      </p:to>
                                    </p:set>
                                    <p:animEffect transition="in" filter="fade">
                                      <p:cBhvr>
                                        <p:cTn id="277" dur="1000"/>
                                        <p:tgtEl>
                                          <p:spTgt spid="3467"/>
                                        </p:tgtEl>
                                      </p:cBhvr>
                                    </p:animEffect>
                                    <p:anim calcmode="lin" valueType="num">
                                      <p:cBhvr>
                                        <p:cTn id="278" dur="1000" fill="hold"/>
                                        <p:tgtEl>
                                          <p:spTgt spid="3467"/>
                                        </p:tgtEl>
                                        <p:attrNameLst>
                                          <p:attrName>ppt_x</p:attrName>
                                        </p:attrNameLst>
                                      </p:cBhvr>
                                      <p:tavLst>
                                        <p:tav tm="0">
                                          <p:val>
                                            <p:strVal val="#ppt_x"/>
                                          </p:val>
                                        </p:tav>
                                        <p:tav tm="100000">
                                          <p:val>
                                            <p:strVal val="#ppt_x"/>
                                          </p:val>
                                        </p:tav>
                                      </p:tavLst>
                                    </p:anim>
                                    <p:anim calcmode="lin" valueType="num">
                                      <p:cBhvr>
                                        <p:cTn id="279" dur="1000" fill="hold"/>
                                        <p:tgtEl>
                                          <p:spTgt spid="3467"/>
                                        </p:tgtEl>
                                        <p:attrNameLst>
                                          <p:attrName>ppt_y</p:attrName>
                                        </p:attrNameLst>
                                      </p:cBhvr>
                                      <p:tavLst>
                                        <p:tav tm="0">
                                          <p:val>
                                            <p:strVal val="#ppt_y+.1"/>
                                          </p:val>
                                        </p:tav>
                                        <p:tav tm="100000">
                                          <p:val>
                                            <p:strVal val="#ppt_y"/>
                                          </p:val>
                                        </p:tav>
                                      </p:tavLst>
                                    </p:anim>
                                  </p:childTnLst>
                                </p:cTn>
                              </p:par>
                              <p:par>
                                <p:cTn id="280" presetID="42" presetClass="entr" presetSubtype="0" fill="hold" grpId="0" nodeType="withEffect">
                                  <p:stCondLst>
                                    <p:cond delay="0"/>
                                  </p:stCondLst>
                                  <p:childTnLst>
                                    <p:set>
                                      <p:cBhvr>
                                        <p:cTn id="281" dur="1" fill="hold">
                                          <p:stCondLst>
                                            <p:cond delay="0"/>
                                          </p:stCondLst>
                                        </p:cTn>
                                        <p:tgtEl>
                                          <p:spTgt spid="3468"/>
                                        </p:tgtEl>
                                        <p:attrNameLst>
                                          <p:attrName>style.visibility</p:attrName>
                                        </p:attrNameLst>
                                      </p:cBhvr>
                                      <p:to>
                                        <p:strVal val="visible"/>
                                      </p:to>
                                    </p:set>
                                    <p:animEffect transition="in" filter="fade">
                                      <p:cBhvr>
                                        <p:cTn id="282" dur="1000"/>
                                        <p:tgtEl>
                                          <p:spTgt spid="3468"/>
                                        </p:tgtEl>
                                      </p:cBhvr>
                                    </p:animEffect>
                                    <p:anim calcmode="lin" valueType="num">
                                      <p:cBhvr>
                                        <p:cTn id="283" dur="1000" fill="hold"/>
                                        <p:tgtEl>
                                          <p:spTgt spid="3468"/>
                                        </p:tgtEl>
                                        <p:attrNameLst>
                                          <p:attrName>ppt_x</p:attrName>
                                        </p:attrNameLst>
                                      </p:cBhvr>
                                      <p:tavLst>
                                        <p:tav tm="0">
                                          <p:val>
                                            <p:strVal val="#ppt_x"/>
                                          </p:val>
                                        </p:tav>
                                        <p:tav tm="100000">
                                          <p:val>
                                            <p:strVal val="#ppt_x"/>
                                          </p:val>
                                        </p:tav>
                                      </p:tavLst>
                                    </p:anim>
                                    <p:anim calcmode="lin" valueType="num">
                                      <p:cBhvr>
                                        <p:cTn id="284" dur="1000" fill="hold"/>
                                        <p:tgtEl>
                                          <p:spTgt spid="3468"/>
                                        </p:tgtEl>
                                        <p:attrNameLst>
                                          <p:attrName>ppt_y</p:attrName>
                                        </p:attrNameLst>
                                      </p:cBhvr>
                                      <p:tavLst>
                                        <p:tav tm="0">
                                          <p:val>
                                            <p:strVal val="#ppt_y+.1"/>
                                          </p:val>
                                        </p:tav>
                                        <p:tav tm="100000">
                                          <p:val>
                                            <p:strVal val="#ppt_y"/>
                                          </p:val>
                                        </p:tav>
                                      </p:tavLst>
                                    </p:anim>
                                  </p:childTnLst>
                                </p:cTn>
                              </p:par>
                              <p:par>
                                <p:cTn id="285" presetID="42" presetClass="entr" presetSubtype="0" fill="hold" grpId="0" nodeType="withEffect">
                                  <p:stCondLst>
                                    <p:cond delay="0"/>
                                  </p:stCondLst>
                                  <p:childTnLst>
                                    <p:set>
                                      <p:cBhvr>
                                        <p:cTn id="286" dur="1" fill="hold">
                                          <p:stCondLst>
                                            <p:cond delay="0"/>
                                          </p:stCondLst>
                                        </p:cTn>
                                        <p:tgtEl>
                                          <p:spTgt spid="3469"/>
                                        </p:tgtEl>
                                        <p:attrNameLst>
                                          <p:attrName>style.visibility</p:attrName>
                                        </p:attrNameLst>
                                      </p:cBhvr>
                                      <p:to>
                                        <p:strVal val="visible"/>
                                      </p:to>
                                    </p:set>
                                    <p:animEffect transition="in" filter="fade">
                                      <p:cBhvr>
                                        <p:cTn id="287" dur="1000"/>
                                        <p:tgtEl>
                                          <p:spTgt spid="3469"/>
                                        </p:tgtEl>
                                      </p:cBhvr>
                                    </p:animEffect>
                                    <p:anim calcmode="lin" valueType="num">
                                      <p:cBhvr>
                                        <p:cTn id="288" dur="1000" fill="hold"/>
                                        <p:tgtEl>
                                          <p:spTgt spid="3469"/>
                                        </p:tgtEl>
                                        <p:attrNameLst>
                                          <p:attrName>ppt_x</p:attrName>
                                        </p:attrNameLst>
                                      </p:cBhvr>
                                      <p:tavLst>
                                        <p:tav tm="0">
                                          <p:val>
                                            <p:strVal val="#ppt_x"/>
                                          </p:val>
                                        </p:tav>
                                        <p:tav tm="100000">
                                          <p:val>
                                            <p:strVal val="#ppt_x"/>
                                          </p:val>
                                        </p:tav>
                                      </p:tavLst>
                                    </p:anim>
                                    <p:anim calcmode="lin" valueType="num">
                                      <p:cBhvr>
                                        <p:cTn id="289" dur="1000" fill="hold"/>
                                        <p:tgtEl>
                                          <p:spTgt spid="3469"/>
                                        </p:tgtEl>
                                        <p:attrNameLst>
                                          <p:attrName>ppt_y</p:attrName>
                                        </p:attrNameLst>
                                      </p:cBhvr>
                                      <p:tavLst>
                                        <p:tav tm="0">
                                          <p:val>
                                            <p:strVal val="#ppt_y+.1"/>
                                          </p:val>
                                        </p:tav>
                                        <p:tav tm="100000">
                                          <p:val>
                                            <p:strVal val="#ppt_y"/>
                                          </p:val>
                                        </p:tav>
                                      </p:tavLst>
                                    </p:anim>
                                  </p:childTnLst>
                                </p:cTn>
                              </p:par>
                              <p:par>
                                <p:cTn id="290" presetID="42" presetClass="entr" presetSubtype="0" fill="hold" grpId="0" nodeType="withEffect">
                                  <p:stCondLst>
                                    <p:cond delay="0"/>
                                  </p:stCondLst>
                                  <p:childTnLst>
                                    <p:set>
                                      <p:cBhvr>
                                        <p:cTn id="291" dur="1" fill="hold">
                                          <p:stCondLst>
                                            <p:cond delay="0"/>
                                          </p:stCondLst>
                                        </p:cTn>
                                        <p:tgtEl>
                                          <p:spTgt spid="3470"/>
                                        </p:tgtEl>
                                        <p:attrNameLst>
                                          <p:attrName>style.visibility</p:attrName>
                                        </p:attrNameLst>
                                      </p:cBhvr>
                                      <p:to>
                                        <p:strVal val="visible"/>
                                      </p:to>
                                    </p:set>
                                    <p:animEffect transition="in" filter="fade">
                                      <p:cBhvr>
                                        <p:cTn id="292" dur="1000"/>
                                        <p:tgtEl>
                                          <p:spTgt spid="3470"/>
                                        </p:tgtEl>
                                      </p:cBhvr>
                                    </p:animEffect>
                                    <p:anim calcmode="lin" valueType="num">
                                      <p:cBhvr>
                                        <p:cTn id="293" dur="1000" fill="hold"/>
                                        <p:tgtEl>
                                          <p:spTgt spid="3470"/>
                                        </p:tgtEl>
                                        <p:attrNameLst>
                                          <p:attrName>ppt_x</p:attrName>
                                        </p:attrNameLst>
                                      </p:cBhvr>
                                      <p:tavLst>
                                        <p:tav tm="0">
                                          <p:val>
                                            <p:strVal val="#ppt_x"/>
                                          </p:val>
                                        </p:tav>
                                        <p:tav tm="100000">
                                          <p:val>
                                            <p:strVal val="#ppt_x"/>
                                          </p:val>
                                        </p:tav>
                                      </p:tavLst>
                                    </p:anim>
                                    <p:anim calcmode="lin" valueType="num">
                                      <p:cBhvr>
                                        <p:cTn id="294" dur="1000" fill="hold"/>
                                        <p:tgtEl>
                                          <p:spTgt spid="3470"/>
                                        </p:tgtEl>
                                        <p:attrNameLst>
                                          <p:attrName>ppt_y</p:attrName>
                                        </p:attrNameLst>
                                      </p:cBhvr>
                                      <p:tavLst>
                                        <p:tav tm="0">
                                          <p:val>
                                            <p:strVal val="#ppt_y+.1"/>
                                          </p:val>
                                        </p:tav>
                                        <p:tav tm="100000">
                                          <p:val>
                                            <p:strVal val="#ppt_y"/>
                                          </p:val>
                                        </p:tav>
                                      </p:tavLst>
                                    </p:anim>
                                  </p:childTnLst>
                                </p:cTn>
                              </p:par>
                              <p:par>
                                <p:cTn id="295" presetID="42" presetClass="entr" presetSubtype="0" fill="hold" grpId="0" nodeType="withEffect">
                                  <p:stCondLst>
                                    <p:cond delay="0"/>
                                  </p:stCondLst>
                                  <p:childTnLst>
                                    <p:set>
                                      <p:cBhvr>
                                        <p:cTn id="296" dur="1" fill="hold">
                                          <p:stCondLst>
                                            <p:cond delay="0"/>
                                          </p:stCondLst>
                                        </p:cTn>
                                        <p:tgtEl>
                                          <p:spTgt spid="3471"/>
                                        </p:tgtEl>
                                        <p:attrNameLst>
                                          <p:attrName>style.visibility</p:attrName>
                                        </p:attrNameLst>
                                      </p:cBhvr>
                                      <p:to>
                                        <p:strVal val="visible"/>
                                      </p:to>
                                    </p:set>
                                    <p:animEffect transition="in" filter="fade">
                                      <p:cBhvr>
                                        <p:cTn id="297" dur="1000"/>
                                        <p:tgtEl>
                                          <p:spTgt spid="3471"/>
                                        </p:tgtEl>
                                      </p:cBhvr>
                                    </p:animEffect>
                                    <p:anim calcmode="lin" valueType="num">
                                      <p:cBhvr>
                                        <p:cTn id="298" dur="1000" fill="hold"/>
                                        <p:tgtEl>
                                          <p:spTgt spid="3471"/>
                                        </p:tgtEl>
                                        <p:attrNameLst>
                                          <p:attrName>ppt_x</p:attrName>
                                        </p:attrNameLst>
                                      </p:cBhvr>
                                      <p:tavLst>
                                        <p:tav tm="0">
                                          <p:val>
                                            <p:strVal val="#ppt_x"/>
                                          </p:val>
                                        </p:tav>
                                        <p:tav tm="100000">
                                          <p:val>
                                            <p:strVal val="#ppt_x"/>
                                          </p:val>
                                        </p:tav>
                                      </p:tavLst>
                                    </p:anim>
                                    <p:anim calcmode="lin" valueType="num">
                                      <p:cBhvr>
                                        <p:cTn id="299" dur="1000" fill="hold"/>
                                        <p:tgtEl>
                                          <p:spTgt spid="3471"/>
                                        </p:tgtEl>
                                        <p:attrNameLst>
                                          <p:attrName>ppt_y</p:attrName>
                                        </p:attrNameLst>
                                      </p:cBhvr>
                                      <p:tavLst>
                                        <p:tav tm="0">
                                          <p:val>
                                            <p:strVal val="#ppt_y+.1"/>
                                          </p:val>
                                        </p:tav>
                                        <p:tav tm="100000">
                                          <p:val>
                                            <p:strVal val="#ppt_y"/>
                                          </p:val>
                                        </p:tav>
                                      </p:tavLst>
                                    </p:anim>
                                  </p:childTnLst>
                                </p:cTn>
                              </p:par>
                              <p:par>
                                <p:cTn id="300" presetID="42" presetClass="entr" presetSubtype="0" fill="hold" grpId="0" nodeType="withEffect">
                                  <p:stCondLst>
                                    <p:cond delay="0"/>
                                  </p:stCondLst>
                                  <p:childTnLst>
                                    <p:set>
                                      <p:cBhvr>
                                        <p:cTn id="301" dur="1" fill="hold">
                                          <p:stCondLst>
                                            <p:cond delay="0"/>
                                          </p:stCondLst>
                                        </p:cTn>
                                        <p:tgtEl>
                                          <p:spTgt spid="3472"/>
                                        </p:tgtEl>
                                        <p:attrNameLst>
                                          <p:attrName>style.visibility</p:attrName>
                                        </p:attrNameLst>
                                      </p:cBhvr>
                                      <p:to>
                                        <p:strVal val="visible"/>
                                      </p:to>
                                    </p:set>
                                    <p:animEffect transition="in" filter="fade">
                                      <p:cBhvr>
                                        <p:cTn id="302" dur="1000"/>
                                        <p:tgtEl>
                                          <p:spTgt spid="3472"/>
                                        </p:tgtEl>
                                      </p:cBhvr>
                                    </p:animEffect>
                                    <p:anim calcmode="lin" valueType="num">
                                      <p:cBhvr>
                                        <p:cTn id="303" dur="1000" fill="hold"/>
                                        <p:tgtEl>
                                          <p:spTgt spid="3472"/>
                                        </p:tgtEl>
                                        <p:attrNameLst>
                                          <p:attrName>ppt_x</p:attrName>
                                        </p:attrNameLst>
                                      </p:cBhvr>
                                      <p:tavLst>
                                        <p:tav tm="0">
                                          <p:val>
                                            <p:strVal val="#ppt_x"/>
                                          </p:val>
                                        </p:tav>
                                        <p:tav tm="100000">
                                          <p:val>
                                            <p:strVal val="#ppt_x"/>
                                          </p:val>
                                        </p:tav>
                                      </p:tavLst>
                                    </p:anim>
                                    <p:anim calcmode="lin" valueType="num">
                                      <p:cBhvr>
                                        <p:cTn id="304" dur="1000" fill="hold"/>
                                        <p:tgtEl>
                                          <p:spTgt spid="3472"/>
                                        </p:tgtEl>
                                        <p:attrNameLst>
                                          <p:attrName>ppt_y</p:attrName>
                                        </p:attrNameLst>
                                      </p:cBhvr>
                                      <p:tavLst>
                                        <p:tav tm="0">
                                          <p:val>
                                            <p:strVal val="#ppt_y+.1"/>
                                          </p:val>
                                        </p:tav>
                                        <p:tav tm="100000">
                                          <p:val>
                                            <p:strVal val="#ppt_y"/>
                                          </p:val>
                                        </p:tav>
                                      </p:tavLst>
                                    </p:anim>
                                  </p:childTnLst>
                                </p:cTn>
                              </p:par>
                              <p:par>
                                <p:cTn id="305" presetID="42" presetClass="entr" presetSubtype="0" fill="hold" grpId="0" nodeType="withEffect">
                                  <p:stCondLst>
                                    <p:cond delay="0"/>
                                  </p:stCondLst>
                                  <p:childTnLst>
                                    <p:set>
                                      <p:cBhvr>
                                        <p:cTn id="306" dur="1" fill="hold">
                                          <p:stCondLst>
                                            <p:cond delay="0"/>
                                          </p:stCondLst>
                                        </p:cTn>
                                        <p:tgtEl>
                                          <p:spTgt spid="3473"/>
                                        </p:tgtEl>
                                        <p:attrNameLst>
                                          <p:attrName>style.visibility</p:attrName>
                                        </p:attrNameLst>
                                      </p:cBhvr>
                                      <p:to>
                                        <p:strVal val="visible"/>
                                      </p:to>
                                    </p:set>
                                    <p:animEffect transition="in" filter="fade">
                                      <p:cBhvr>
                                        <p:cTn id="307" dur="1000"/>
                                        <p:tgtEl>
                                          <p:spTgt spid="3473"/>
                                        </p:tgtEl>
                                      </p:cBhvr>
                                    </p:animEffect>
                                    <p:anim calcmode="lin" valueType="num">
                                      <p:cBhvr>
                                        <p:cTn id="308" dur="1000" fill="hold"/>
                                        <p:tgtEl>
                                          <p:spTgt spid="3473"/>
                                        </p:tgtEl>
                                        <p:attrNameLst>
                                          <p:attrName>ppt_x</p:attrName>
                                        </p:attrNameLst>
                                      </p:cBhvr>
                                      <p:tavLst>
                                        <p:tav tm="0">
                                          <p:val>
                                            <p:strVal val="#ppt_x"/>
                                          </p:val>
                                        </p:tav>
                                        <p:tav tm="100000">
                                          <p:val>
                                            <p:strVal val="#ppt_x"/>
                                          </p:val>
                                        </p:tav>
                                      </p:tavLst>
                                    </p:anim>
                                    <p:anim calcmode="lin" valueType="num">
                                      <p:cBhvr>
                                        <p:cTn id="309" dur="1000" fill="hold"/>
                                        <p:tgtEl>
                                          <p:spTgt spid="3473"/>
                                        </p:tgtEl>
                                        <p:attrNameLst>
                                          <p:attrName>ppt_y</p:attrName>
                                        </p:attrNameLst>
                                      </p:cBhvr>
                                      <p:tavLst>
                                        <p:tav tm="0">
                                          <p:val>
                                            <p:strVal val="#ppt_y+.1"/>
                                          </p:val>
                                        </p:tav>
                                        <p:tav tm="100000">
                                          <p:val>
                                            <p:strVal val="#ppt_y"/>
                                          </p:val>
                                        </p:tav>
                                      </p:tavLst>
                                    </p:anim>
                                  </p:childTnLst>
                                </p:cTn>
                              </p:par>
                              <p:par>
                                <p:cTn id="310" presetID="42" presetClass="entr" presetSubtype="0" fill="hold" grpId="0" nodeType="withEffect">
                                  <p:stCondLst>
                                    <p:cond delay="0"/>
                                  </p:stCondLst>
                                  <p:childTnLst>
                                    <p:set>
                                      <p:cBhvr>
                                        <p:cTn id="311" dur="1" fill="hold">
                                          <p:stCondLst>
                                            <p:cond delay="0"/>
                                          </p:stCondLst>
                                        </p:cTn>
                                        <p:tgtEl>
                                          <p:spTgt spid="3474"/>
                                        </p:tgtEl>
                                        <p:attrNameLst>
                                          <p:attrName>style.visibility</p:attrName>
                                        </p:attrNameLst>
                                      </p:cBhvr>
                                      <p:to>
                                        <p:strVal val="visible"/>
                                      </p:to>
                                    </p:set>
                                    <p:animEffect transition="in" filter="fade">
                                      <p:cBhvr>
                                        <p:cTn id="312" dur="1000"/>
                                        <p:tgtEl>
                                          <p:spTgt spid="3474"/>
                                        </p:tgtEl>
                                      </p:cBhvr>
                                    </p:animEffect>
                                    <p:anim calcmode="lin" valueType="num">
                                      <p:cBhvr>
                                        <p:cTn id="313" dur="1000" fill="hold"/>
                                        <p:tgtEl>
                                          <p:spTgt spid="3474"/>
                                        </p:tgtEl>
                                        <p:attrNameLst>
                                          <p:attrName>ppt_x</p:attrName>
                                        </p:attrNameLst>
                                      </p:cBhvr>
                                      <p:tavLst>
                                        <p:tav tm="0">
                                          <p:val>
                                            <p:strVal val="#ppt_x"/>
                                          </p:val>
                                        </p:tav>
                                        <p:tav tm="100000">
                                          <p:val>
                                            <p:strVal val="#ppt_x"/>
                                          </p:val>
                                        </p:tav>
                                      </p:tavLst>
                                    </p:anim>
                                    <p:anim calcmode="lin" valueType="num">
                                      <p:cBhvr>
                                        <p:cTn id="314" dur="1000" fill="hold"/>
                                        <p:tgtEl>
                                          <p:spTgt spid="3474"/>
                                        </p:tgtEl>
                                        <p:attrNameLst>
                                          <p:attrName>ppt_y</p:attrName>
                                        </p:attrNameLst>
                                      </p:cBhvr>
                                      <p:tavLst>
                                        <p:tav tm="0">
                                          <p:val>
                                            <p:strVal val="#ppt_y+.1"/>
                                          </p:val>
                                        </p:tav>
                                        <p:tav tm="100000">
                                          <p:val>
                                            <p:strVal val="#ppt_y"/>
                                          </p:val>
                                        </p:tav>
                                      </p:tavLst>
                                    </p:anim>
                                  </p:childTnLst>
                                </p:cTn>
                              </p:par>
                              <p:par>
                                <p:cTn id="315" presetID="42" presetClass="entr" presetSubtype="0" fill="hold" grpId="0" nodeType="withEffect">
                                  <p:stCondLst>
                                    <p:cond delay="0"/>
                                  </p:stCondLst>
                                  <p:childTnLst>
                                    <p:set>
                                      <p:cBhvr>
                                        <p:cTn id="316" dur="1" fill="hold">
                                          <p:stCondLst>
                                            <p:cond delay="0"/>
                                          </p:stCondLst>
                                        </p:cTn>
                                        <p:tgtEl>
                                          <p:spTgt spid="3475"/>
                                        </p:tgtEl>
                                        <p:attrNameLst>
                                          <p:attrName>style.visibility</p:attrName>
                                        </p:attrNameLst>
                                      </p:cBhvr>
                                      <p:to>
                                        <p:strVal val="visible"/>
                                      </p:to>
                                    </p:set>
                                    <p:animEffect transition="in" filter="fade">
                                      <p:cBhvr>
                                        <p:cTn id="317" dur="1000"/>
                                        <p:tgtEl>
                                          <p:spTgt spid="3475"/>
                                        </p:tgtEl>
                                      </p:cBhvr>
                                    </p:animEffect>
                                    <p:anim calcmode="lin" valueType="num">
                                      <p:cBhvr>
                                        <p:cTn id="318" dur="1000" fill="hold"/>
                                        <p:tgtEl>
                                          <p:spTgt spid="3475"/>
                                        </p:tgtEl>
                                        <p:attrNameLst>
                                          <p:attrName>ppt_x</p:attrName>
                                        </p:attrNameLst>
                                      </p:cBhvr>
                                      <p:tavLst>
                                        <p:tav tm="0">
                                          <p:val>
                                            <p:strVal val="#ppt_x"/>
                                          </p:val>
                                        </p:tav>
                                        <p:tav tm="100000">
                                          <p:val>
                                            <p:strVal val="#ppt_x"/>
                                          </p:val>
                                        </p:tav>
                                      </p:tavLst>
                                    </p:anim>
                                    <p:anim calcmode="lin" valueType="num">
                                      <p:cBhvr>
                                        <p:cTn id="319" dur="1000" fill="hold"/>
                                        <p:tgtEl>
                                          <p:spTgt spid="3475"/>
                                        </p:tgtEl>
                                        <p:attrNameLst>
                                          <p:attrName>ppt_y</p:attrName>
                                        </p:attrNameLst>
                                      </p:cBhvr>
                                      <p:tavLst>
                                        <p:tav tm="0">
                                          <p:val>
                                            <p:strVal val="#ppt_y+.1"/>
                                          </p:val>
                                        </p:tav>
                                        <p:tav tm="100000">
                                          <p:val>
                                            <p:strVal val="#ppt_y"/>
                                          </p:val>
                                        </p:tav>
                                      </p:tavLst>
                                    </p:anim>
                                  </p:childTnLst>
                                </p:cTn>
                              </p:par>
                              <p:par>
                                <p:cTn id="320" presetID="42" presetClass="entr" presetSubtype="0" fill="hold" grpId="0" nodeType="withEffect">
                                  <p:stCondLst>
                                    <p:cond delay="0"/>
                                  </p:stCondLst>
                                  <p:childTnLst>
                                    <p:set>
                                      <p:cBhvr>
                                        <p:cTn id="321" dur="1" fill="hold">
                                          <p:stCondLst>
                                            <p:cond delay="0"/>
                                          </p:stCondLst>
                                        </p:cTn>
                                        <p:tgtEl>
                                          <p:spTgt spid="3476"/>
                                        </p:tgtEl>
                                        <p:attrNameLst>
                                          <p:attrName>style.visibility</p:attrName>
                                        </p:attrNameLst>
                                      </p:cBhvr>
                                      <p:to>
                                        <p:strVal val="visible"/>
                                      </p:to>
                                    </p:set>
                                    <p:animEffect transition="in" filter="fade">
                                      <p:cBhvr>
                                        <p:cTn id="322" dur="1000"/>
                                        <p:tgtEl>
                                          <p:spTgt spid="3476"/>
                                        </p:tgtEl>
                                      </p:cBhvr>
                                    </p:animEffect>
                                    <p:anim calcmode="lin" valueType="num">
                                      <p:cBhvr>
                                        <p:cTn id="323" dur="1000" fill="hold"/>
                                        <p:tgtEl>
                                          <p:spTgt spid="3476"/>
                                        </p:tgtEl>
                                        <p:attrNameLst>
                                          <p:attrName>ppt_x</p:attrName>
                                        </p:attrNameLst>
                                      </p:cBhvr>
                                      <p:tavLst>
                                        <p:tav tm="0">
                                          <p:val>
                                            <p:strVal val="#ppt_x"/>
                                          </p:val>
                                        </p:tav>
                                        <p:tav tm="100000">
                                          <p:val>
                                            <p:strVal val="#ppt_x"/>
                                          </p:val>
                                        </p:tav>
                                      </p:tavLst>
                                    </p:anim>
                                    <p:anim calcmode="lin" valueType="num">
                                      <p:cBhvr>
                                        <p:cTn id="324" dur="1000" fill="hold"/>
                                        <p:tgtEl>
                                          <p:spTgt spid="3476"/>
                                        </p:tgtEl>
                                        <p:attrNameLst>
                                          <p:attrName>ppt_y</p:attrName>
                                        </p:attrNameLst>
                                      </p:cBhvr>
                                      <p:tavLst>
                                        <p:tav tm="0">
                                          <p:val>
                                            <p:strVal val="#ppt_y+.1"/>
                                          </p:val>
                                        </p:tav>
                                        <p:tav tm="100000">
                                          <p:val>
                                            <p:strVal val="#ppt_y"/>
                                          </p:val>
                                        </p:tav>
                                      </p:tavLst>
                                    </p:anim>
                                  </p:childTnLst>
                                </p:cTn>
                              </p:par>
                              <p:par>
                                <p:cTn id="325" presetID="42" presetClass="entr" presetSubtype="0" fill="hold" grpId="0" nodeType="withEffect">
                                  <p:stCondLst>
                                    <p:cond delay="0"/>
                                  </p:stCondLst>
                                  <p:childTnLst>
                                    <p:set>
                                      <p:cBhvr>
                                        <p:cTn id="326" dur="1" fill="hold">
                                          <p:stCondLst>
                                            <p:cond delay="0"/>
                                          </p:stCondLst>
                                        </p:cTn>
                                        <p:tgtEl>
                                          <p:spTgt spid="3477"/>
                                        </p:tgtEl>
                                        <p:attrNameLst>
                                          <p:attrName>style.visibility</p:attrName>
                                        </p:attrNameLst>
                                      </p:cBhvr>
                                      <p:to>
                                        <p:strVal val="visible"/>
                                      </p:to>
                                    </p:set>
                                    <p:animEffect transition="in" filter="fade">
                                      <p:cBhvr>
                                        <p:cTn id="327" dur="1000"/>
                                        <p:tgtEl>
                                          <p:spTgt spid="3477"/>
                                        </p:tgtEl>
                                      </p:cBhvr>
                                    </p:animEffect>
                                    <p:anim calcmode="lin" valueType="num">
                                      <p:cBhvr>
                                        <p:cTn id="328" dur="1000" fill="hold"/>
                                        <p:tgtEl>
                                          <p:spTgt spid="3477"/>
                                        </p:tgtEl>
                                        <p:attrNameLst>
                                          <p:attrName>ppt_x</p:attrName>
                                        </p:attrNameLst>
                                      </p:cBhvr>
                                      <p:tavLst>
                                        <p:tav tm="0">
                                          <p:val>
                                            <p:strVal val="#ppt_x"/>
                                          </p:val>
                                        </p:tav>
                                        <p:tav tm="100000">
                                          <p:val>
                                            <p:strVal val="#ppt_x"/>
                                          </p:val>
                                        </p:tav>
                                      </p:tavLst>
                                    </p:anim>
                                    <p:anim calcmode="lin" valueType="num">
                                      <p:cBhvr>
                                        <p:cTn id="329" dur="1000" fill="hold"/>
                                        <p:tgtEl>
                                          <p:spTgt spid="3477"/>
                                        </p:tgtEl>
                                        <p:attrNameLst>
                                          <p:attrName>ppt_y</p:attrName>
                                        </p:attrNameLst>
                                      </p:cBhvr>
                                      <p:tavLst>
                                        <p:tav tm="0">
                                          <p:val>
                                            <p:strVal val="#ppt_y+.1"/>
                                          </p:val>
                                        </p:tav>
                                        <p:tav tm="100000">
                                          <p:val>
                                            <p:strVal val="#ppt_y"/>
                                          </p:val>
                                        </p:tav>
                                      </p:tavLst>
                                    </p:anim>
                                  </p:childTnLst>
                                </p:cTn>
                              </p:par>
                              <p:par>
                                <p:cTn id="330" presetID="42" presetClass="entr" presetSubtype="0" fill="hold" grpId="0" nodeType="withEffect">
                                  <p:stCondLst>
                                    <p:cond delay="0"/>
                                  </p:stCondLst>
                                  <p:childTnLst>
                                    <p:set>
                                      <p:cBhvr>
                                        <p:cTn id="331" dur="1" fill="hold">
                                          <p:stCondLst>
                                            <p:cond delay="0"/>
                                          </p:stCondLst>
                                        </p:cTn>
                                        <p:tgtEl>
                                          <p:spTgt spid="3478"/>
                                        </p:tgtEl>
                                        <p:attrNameLst>
                                          <p:attrName>style.visibility</p:attrName>
                                        </p:attrNameLst>
                                      </p:cBhvr>
                                      <p:to>
                                        <p:strVal val="visible"/>
                                      </p:to>
                                    </p:set>
                                    <p:animEffect transition="in" filter="fade">
                                      <p:cBhvr>
                                        <p:cTn id="332" dur="1000"/>
                                        <p:tgtEl>
                                          <p:spTgt spid="3478"/>
                                        </p:tgtEl>
                                      </p:cBhvr>
                                    </p:animEffect>
                                    <p:anim calcmode="lin" valueType="num">
                                      <p:cBhvr>
                                        <p:cTn id="333" dur="1000" fill="hold"/>
                                        <p:tgtEl>
                                          <p:spTgt spid="3478"/>
                                        </p:tgtEl>
                                        <p:attrNameLst>
                                          <p:attrName>ppt_x</p:attrName>
                                        </p:attrNameLst>
                                      </p:cBhvr>
                                      <p:tavLst>
                                        <p:tav tm="0">
                                          <p:val>
                                            <p:strVal val="#ppt_x"/>
                                          </p:val>
                                        </p:tav>
                                        <p:tav tm="100000">
                                          <p:val>
                                            <p:strVal val="#ppt_x"/>
                                          </p:val>
                                        </p:tav>
                                      </p:tavLst>
                                    </p:anim>
                                    <p:anim calcmode="lin" valueType="num">
                                      <p:cBhvr>
                                        <p:cTn id="334" dur="1000" fill="hold"/>
                                        <p:tgtEl>
                                          <p:spTgt spid="3478"/>
                                        </p:tgtEl>
                                        <p:attrNameLst>
                                          <p:attrName>ppt_y</p:attrName>
                                        </p:attrNameLst>
                                      </p:cBhvr>
                                      <p:tavLst>
                                        <p:tav tm="0">
                                          <p:val>
                                            <p:strVal val="#ppt_y+.1"/>
                                          </p:val>
                                        </p:tav>
                                        <p:tav tm="100000">
                                          <p:val>
                                            <p:strVal val="#ppt_y"/>
                                          </p:val>
                                        </p:tav>
                                      </p:tavLst>
                                    </p:anim>
                                  </p:childTnLst>
                                </p:cTn>
                              </p:par>
                              <p:par>
                                <p:cTn id="335" presetID="42" presetClass="entr" presetSubtype="0" fill="hold" grpId="0" nodeType="withEffect">
                                  <p:stCondLst>
                                    <p:cond delay="0"/>
                                  </p:stCondLst>
                                  <p:childTnLst>
                                    <p:set>
                                      <p:cBhvr>
                                        <p:cTn id="336" dur="1" fill="hold">
                                          <p:stCondLst>
                                            <p:cond delay="0"/>
                                          </p:stCondLst>
                                        </p:cTn>
                                        <p:tgtEl>
                                          <p:spTgt spid="3479"/>
                                        </p:tgtEl>
                                        <p:attrNameLst>
                                          <p:attrName>style.visibility</p:attrName>
                                        </p:attrNameLst>
                                      </p:cBhvr>
                                      <p:to>
                                        <p:strVal val="visible"/>
                                      </p:to>
                                    </p:set>
                                    <p:animEffect transition="in" filter="fade">
                                      <p:cBhvr>
                                        <p:cTn id="337" dur="1000"/>
                                        <p:tgtEl>
                                          <p:spTgt spid="3479"/>
                                        </p:tgtEl>
                                      </p:cBhvr>
                                    </p:animEffect>
                                    <p:anim calcmode="lin" valueType="num">
                                      <p:cBhvr>
                                        <p:cTn id="338" dur="1000" fill="hold"/>
                                        <p:tgtEl>
                                          <p:spTgt spid="3479"/>
                                        </p:tgtEl>
                                        <p:attrNameLst>
                                          <p:attrName>ppt_x</p:attrName>
                                        </p:attrNameLst>
                                      </p:cBhvr>
                                      <p:tavLst>
                                        <p:tav tm="0">
                                          <p:val>
                                            <p:strVal val="#ppt_x"/>
                                          </p:val>
                                        </p:tav>
                                        <p:tav tm="100000">
                                          <p:val>
                                            <p:strVal val="#ppt_x"/>
                                          </p:val>
                                        </p:tav>
                                      </p:tavLst>
                                    </p:anim>
                                    <p:anim calcmode="lin" valueType="num">
                                      <p:cBhvr>
                                        <p:cTn id="339" dur="1000" fill="hold"/>
                                        <p:tgtEl>
                                          <p:spTgt spid="3479"/>
                                        </p:tgtEl>
                                        <p:attrNameLst>
                                          <p:attrName>ppt_y</p:attrName>
                                        </p:attrNameLst>
                                      </p:cBhvr>
                                      <p:tavLst>
                                        <p:tav tm="0">
                                          <p:val>
                                            <p:strVal val="#ppt_y+.1"/>
                                          </p:val>
                                        </p:tav>
                                        <p:tav tm="100000">
                                          <p:val>
                                            <p:strVal val="#ppt_y"/>
                                          </p:val>
                                        </p:tav>
                                      </p:tavLst>
                                    </p:anim>
                                  </p:childTnLst>
                                </p:cTn>
                              </p:par>
                              <p:par>
                                <p:cTn id="340" presetID="42" presetClass="entr" presetSubtype="0" fill="hold" grpId="0" nodeType="withEffect">
                                  <p:stCondLst>
                                    <p:cond delay="0"/>
                                  </p:stCondLst>
                                  <p:childTnLst>
                                    <p:set>
                                      <p:cBhvr>
                                        <p:cTn id="341" dur="1" fill="hold">
                                          <p:stCondLst>
                                            <p:cond delay="0"/>
                                          </p:stCondLst>
                                        </p:cTn>
                                        <p:tgtEl>
                                          <p:spTgt spid="3480"/>
                                        </p:tgtEl>
                                        <p:attrNameLst>
                                          <p:attrName>style.visibility</p:attrName>
                                        </p:attrNameLst>
                                      </p:cBhvr>
                                      <p:to>
                                        <p:strVal val="visible"/>
                                      </p:to>
                                    </p:set>
                                    <p:animEffect transition="in" filter="fade">
                                      <p:cBhvr>
                                        <p:cTn id="342" dur="1000"/>
                                        <p:tgtEl>
                                          <p:spTgt spid="3480"/>
                                        </p:tgtEl>
                                      </p:cBhvr>
                                    </p:animEffect>
                                    <p:anim calcmode="lin" valueType="num">
                                      <p:cBhvr>
                                        <p:cTn id="343" dur="1000" fill="hold"/>
                                        <p:tgtEl>
                                          <p:spTgt spid="3480"/>
                                        </p:tgtEl>
                                        <p:attrNameLst>
                                          <p:attrName>ppt_x</p:attrName>
                                        </p:attrNameLst>
                                      </p:cBhvr>
                                      <p:tavLst>
                                        <p:tav tm="0">
                                          <p:val>
                                            <p:strVal val="#ppt_x"/>
                                          </p:val>
                                        </p:tav>
                                        <p:tav tm="100000">
                                          <p:val>
                                            <p:strVal val="#ppt_x"/>
                                          </p:val>
                                        </p:tav>
                                      </p:tavLst>
                                    </p:anim>
                                    <p:anim calcmode="lin" valueType="num">
                                      <p:cBhvr>
                                        <p:cTn id="344" dur="1000" fill="hold"/>
                                        <p:tgtEl>
                                          <p:spTgt spid="3480"/>
                                        </p:tgtEl>
                                        <p:attrNameLst>
                                          <p:attrName>ppt_y</p:attrName>
                                        </p:attrNameLst>
                                      </p:cBhvr>
                                      <p:tavLst>
                                        <p:tav tm="0">
                                          <p:val>
                                            <p:strVal val="#ppt_y+.1"/>
                                          </p:val>
                                        </p:tav>
                                        <p:tav tm="100000">
                                          <p:val>
                                            <p:strVal val="#ppt_y"/>
                                          </p:val>
                                        </p:tav>
                                      </p:tavLst>
                                    </p:anim>
                                  </p:childTnLst>
                                </p:cTn>
                              </p:par>
                              <p:par>
                                <p:cTn id="345" presetID="42" presetClass="entr" presetSubtype="0" fill="hold" grpId="0" nodeType="withEffect">
                                  <p:stCondLst>
                                    <p:cond delay="0"/>
                                  </p:stCondLst>
                                  <p:childTnLst>
                                    <p:set>
                                      <p:cBhvr>
                                        <p:cTn id="346" dur="1" fill="hold">
                                          <p:stCondLst>
                                            <p:cond delay="0"/>
                                          </p:stCondLst>
                                        </p:cTn>
                                        <p:tgtEl>
                                          <p:spTgt spid="3481"/>
                                        </p:tgtEl>
                                        <p:attrNameLst>
                                          <p:attrName>style.visibility</p:attrName>
                                        </p:attrNameLst>
                                      </p:cBhvr>
                                      <p:to>
                                        <p:strVal val="visible"/>
                                      </p:to>
                                    </p:set>
                                    <p:animEffect transition="in" filter="fade">
                                      <p:cBhvr>
                                        <p:cTn id="347" dur="1000"/>
                                        <p:tgtEl>
                                          <p:spTgt spid="3481"/>
                                        </p:tgtEl>
                                      </p:cBhvr>
                                    </p:animEffect>
                                    <p:anim calcmode="lin" valueType="num">
                                      <p:cBhvr>
                                        <p:cTn id="348" dur="1000" fill="hold"/>
                                        <p:tgtEl>
                                          <p:spTgt spid="3481"/>
                                        </p:tgtEl>
                                        <p:attrNameLst>
                                          <p:attrName>ppt_x</p:attrName>
                                        </p:attrNameLst>
                                      </p:cBhvr>
                                      <p:tavLst>
                                        <p:tav tm="0">
                                          <p:val>
                                            <p:strVal val="#ppt_x"/>
                                          </p:val>
                                        </p:tav>
                                        <p:tav tm="100000">
                                          <p:val>
                                            <p:strVal val="#ppt_x"/>
                                          </p:val>
                                        </p:tav>
                                      </p:tavLst>
                                    </p:anim>
                                    <p:anim calcmode="lin" valueType="num">
                                      <p:cBhvr>
                                        <p:cTn id="349" dur="1000" fill="hold"/>
                                        <p:tgtEl>
                                          <p:spTgt spid="3481"/>
                                        </p:tgtEl>
                                        <p:attrNameLst>
                                          <p:attrName>ppt_y</p:attrName>
                                        </p:attrNameLst>
                                      </p:cBhvr>
                                      <p:tavLst>
                                        <p:tav tm="0">
                                          <p:val>
                                            <p:strVal val="#ppt_y+.1"/>
                                          </p:val>
                                        </p:tav>
                                        <p:tav tm="100000">
                                          <p:val>
                                            <p:strVal val="#ppt_y"/>
                                          </p:val>
                                        </p:tav>
                                      </p:tavLst>
                                    </p:anim>
                                  </p:childTnLst>
                                </p:cTn>
                              </p:par>
                              <p:par>
                                <p:cTn id="350" presetID="42" presetClass="entr" presetSubtype="0" fill="hold" grpId="0" nodeType="withEffect">
                                  <p:stCondLst>
                                    <p:cond delay="0"/>
                                  </p:stCondLst>
                                  <p:childTnLst>
                                    <p:set>
                                      <p:cBhvr>
                                        <p:cTn id="351" dur="1" fill="hold">
                                          <p:stCondLst>
                                            <p:cond delay="0"/>
                                          </p:stCondLst>
                                        </p:cTn>
                                        <p:tgtEl>
                                          <p:spTgt spid="3482"/>
                                        </p:tgtEl>
                                        <p:attrNameLst>
                                          <p:attrName>style.visibility</p:attrName>
                                        </p:attrNameLst>
                                      </p:cBhvr>
                                      <p:to>
                                        <p:strVal val="visible"/>
                                      </p:to>
                                    </p:set>
                                    <p:animEffect transition="in" filter="fade">
                                      <p:cBhvr>
                                        <p:cTn id="352" dur="1000"/>
                                        <p:tgtEl>
                                          <p:spTgt spid="3482"/>
                                        </p:tgtEl>
                                      </p:cBhvr>
                                    </p:animEffect>
                                    <p:anim calcmode="lin" valueType="num">
                                      <p:cBhvr>
                                        <p:cTn id="353" dur="1000" fill="hold"/>
                                        <p:tgtEl>
                                          <p:spTgt spid="3482"/>
                                        </p:tgtEl>
                                        <p:attrNameLst>
                                          <p:attrName>ppt_x</p:attrName>
                                        </p:attrNameLst>
                                      </p:cBhvr>
                                      <p:tavLst>
                                        <p:tav tm="0">
                                          <p:val>
                                            <p:strVal val="#ppt_x"/>
                                          </p:val>
                                        </p:tav>
                                        <p:tav tm="100000">
                                          <p:val>
                                            <p:strVal val="#ppt_x"/>
                                          </p:val>
                                        </p:tav>
                                      </p:tavLst>
                                    </p:anim>
                                    <p:anim calcmode="lin" valueType="num">
                                      <p:cBhvr>
                                        <p:cTn id="354" dur="1000" fill="hold"/>
                                        <p:tgtEl>
                                          <p:spTgt spid="3482"/>
                                        </p:tgtEl>
                                        <p:attrNameLst>
                                          <p:attrName>ppt_y</p:attrName>
                                        </p:attrNameLst>
                                      </p:cBhvr>
                                      <p:tavLst>
                                        <p:tav tm="0">
                                          <p:val>
                                            <p:strVal val="#ppt_y+.1"/>
                                          </p:val>
                                        </p:tav>
                                        <p:tav tm="100000">
                                          <p:val>
                                            <p:strVal val="#ppt_y"/>
                                          </p:val>
                                        </p:tav>
                                      </p:tavLst>
                                    </p:anim>
                                  </p:childTnLst>
                                </p:cTn>
                              </p:par>
                              <p:par>
                                <p:cTn id="355" presetID="42" presetClass="entr" presetSubtype="0" fill="hold" grpId="0" nodeType="withEffect">
                                  <p:stCondLst>
                                    <p:cond delay="0"/>
                                  </p:stCondLst>
                                  <p:childTnLst>
                                    <p:set>
                                      <p:cBhvr>
                                        <p:cTn id="356" dur="1" fill="hold">
                                          <p:stCondLst>
                                            <p:cond delay="0"/>
                                          </p:stCondLst>
                                        </p:cTn>
                                        <p:tgtEl>
                                          <p:spTgt spid="3483"/>
                                        </p:tgtEl>
                                        <p:attrNameLst>
                                          <p:attrName>style.visibility</p:attrName>
                                        </p:attrNameLst>
                                      </p:cBhvr>
                                      <p:to>
                                        <p:strVal val="visible"/>
                                      </p:to>
                                    </p:set>
                                    <p:animEffect transition="in" filter="fade">
                                      <p:cBhvr>
                                        <p:cTn id="357" dur="1000"/>
                                        <p:tgtEl>
                                          <p:spTgt spid="3483"/>
                                        </p:tgtEl>
                                      </p:cBhvr>
                                    </p:animEffect>
                                    <p:anim calcmode="lin" valueType="num">
                                      <p:cBhvr>
                                        <p:cTn id="358" dur="1000" fill="hold"/>
                                        <p:tgtEl>
                                          <p:spTgt spid="3483"/>
                                        </p:tgtEl>
                                        <p:attrNameLst>
                                          <p:attrName>ppt_x</p:attrName>
                                        </p:attrNameLst>
                                      </p:cBhvr>
                                      <p:tavLst>
                                        <p:tav tm="0">
                                          <p:val>
                                            <p:strVal val="#ppt_x"/>
                                          </p:val>
                                        </p:tav>
                                        <p:tav tm="100000">
                                          <p:val>
                                            <p:strVal val="#ppt_x"/>
                                          </p:val>
                                        </p:tav>
                                      </p:tavLst>
                                    </p:anim>
                                    <p:anim calcmode="lin" valueType="num">
                                      <p:cBhvr>
                                        <p:cTn id="359" dur="1000" fill="hold"/>
                                        <p:tgtEl>
                                          <p:spTgt spid="3483"/>
                                        </p:tgtEl>
                                        <p:attrNameLst>
                                          <p:attrName>ppt_y</p:attrName>
                                        </p:attrNameLst>
                                      </p:cBhvr>
                                      <p:tavLst>
                                        <p:tav tm="0">
                                          <p:val>
                                            <p:strVal val="#ppt_y+.1"/>
                                          </p:val>
                                        </p:tav>
                                        <p:tav tm="100000">
                                          <p:val>
                                            <p:strVal val="#ppt_y"/>
                                          </p:val>
                                        </p:tav>
                                      </p:tavLst>
                                    </p:anim>
                                  </p:childTnLst>
                                </p:cTn>
                              </p:par>
                              <p:par>
                                <p:cTn id="360" presetID="42" presetClass="entr" presetSubtype="0" fill="hold" grpId="0" nodeType="withEffect">
                                  <p:stCondLst>
                                    <p:cond delay="0"/>
                                  </p:stCondLst>
                                  <p:childTnLst>
                                    <p:set>
                                      <p:cBhvr>
                                        <p:cTn id="361" dur="1" fill="hold">
                                          <p:stCondLst>
                                            <p:cond delay="0"/>
                                          </p:stCondLst>
                                        </p:cTn>
                                        <p:tgtEl>
                                          <p:spTgt spid="3484"/>
                                        </p:tgtEl>
                                        <p:attrNameLst>
                                          <p:attrName>style.visibility</p:attrName>
                                        </p:attrNameLst>
                                      </p:cBhvr>
                                      <p:to>
                                        <p:strVal val="visible"/>
                                      </p:to>
                                    </p:set>
                                    <p:animEffect transition="in" filter="fade">
                                      <p:cBhvr>
                                        <p:cTn id="362" dur="1000"/>
                                        <p:tgtEl>
                                          <p:spTgt spid="3484"/>
                                        </p:tgtEl>
                                      </p:cBhvr>
                                    </p:animEffect>
                                    <p:anim calcmode="lin" valueType="num">
                                      <p:cBhvr>
                                        <p:cTn id="363" dur="1000" fill="hold"/>
                                        <p:tgtEl>
                                          <p:spTgt spid="3484"/>
                                        </p:tgtEl>
                                        <p:attrNameLst>
                                          <p:attrName>ppt_x</p:attrName>
                                        </p:attrNameLst>
                                      </p:cBhvr>
                                      <p:tavLst>
                                        <p:tav tm="0">
                                          <p:val>
                                            <p:strVal val="#ppt_x"/>
                                          </p:val>
                                        </p:tav>
                                        <p:tav tm="100000">
                                          <p:val>
                                            <p:strVal val="#ppt_x"/>
                                          </p:val>
                                        </p:tav>
                                      </p:tavLst>
                                    </p:anim>
                                    <p:anim calcmode="lin" valueType="num">
                                      <p:cBhvr>
                                        <p:cTn id="364" dur="1000" fill="hold"/>
                                        <p:tgtEl>
                                          <p:spTgt spid="3484"/>
                                        </p:tgtEl>
                                        <p:attrNameLst>
                                          <p:attrName>ppt_y</p:attrName>
                                        </p:attrNameLst>
                                      </p:cBhvr>
                                      <p:tavLst>
                                        <p:tav tm="0">
                                          <p:val>
                                            <p:strVal val="#ppt_y+.1"/>
                                          </p:val>
                                        </p:tav>
                                        <p:tav tm="100000">
                                          <p:val>
                                            <p:strVal val="#ppt_y"/>
                                          </p:val>
                                        </p:tav>
                                      </p:tavLst>
                                    </p:anim>
                                  </p:childTnLst>
                                </p:cTn>
                              </p:par>
                              <p:par>
                                <p:cTn id="365" presetID="42" presetClass="entr" presetSubtype="0" fill="hold" grpId="0" nodeType="withEffect">
                                  <p:stCondLst>
                                    <p:cond delay="0"/>
                                  </p:stCondLst>
                                  <p:childTnLst>
                                    <p:set>
                                      <p:cBhvr>
                                        <p:cTn id="366" dur="1" fill="hold">
                                          <p:stCondLst>
                                            <p:cond delay="0"/>
                                          </p:stCondLst>
                                        </p:cTn>
                                        <p:tgtEl>
                                          <p:spTgt spid="3485"/>
                                        </p:tgtEl>
                                        <p:attrNameLst>
                                          <p:attrName>style.visibility</p:attrName>
                                        </p:attrNameLst>
                                      </p:cBhvr>
                                      <p:to>
                                        <p:strVal val="visible"/>
                                      </p:to>
                                    </p:set>
                                    <p:animEffect transition="in" filter="fade">
                                      <p:cBhvr>
                                        <p:cTn id="367" dur="1000"/>
                                        <p:tgtEl>
                                          <p:spTgt spid="3485"/>
                                        </p:tgtEl>
                                      </p:cBhvr>
                                    </p:animEffect>
                                    <p:anim calcmode="lin" valueType="num">
                                      <p:cBhvr>
                                        <p:cTn id="368" dur="1000" fill="hold"/>
                                        <p:tgtEl>
                                          <p:spTgt spid="3485"/>
                                        </p:tgtEl>
                                        <p:attrNameLst>
                                          <p:attrName>ppt_x</p:attrName>
                                        </p:attrNameLst>
                                      </p:cBhvr>
                                      <p:tavLst>
                                        <p:tav tm="0">
                                          <p:val>
                                            <p:strVal val="#ppt_x"/>
                                          </p:val>
                                        </p:tav>
                                        <p:tav tm="100000">
                                          <p:val>
                                            <p:strVal val="#ppt_x"/>
                                          </p:val>
                                        </p:tav>
                                      </p:tavLst>
                                    </p:anim>
                                    <p:anim calcmode="lin" valueType="num">
                                      <p:cBhvr>
                                        <p:cTn id="369" dur="1000" fill="hold"/>
                                        <p:tgtEl>
                                          <p:spTgt spid="3485"/>
                                        </p:tgtEl>
                                        <p:attrNameLst>
                                          <p:attrName>ppt_y</p:attrName>
                                        </p:attrNameLst>
                                      </p:cBhvr>
                                      <p:tavLst>
                                        <p:tav tm="0">
                                          <p:val>
                                            <p:strVal val="#ppt_y+.1"/>
                                          </p:val>
                                        </p:tav>
                                        <p:tav tm="100000">
                                          <p:val>
                                            <p:strVal val="#ppt_y"/>
                                          </p:val>
                                        </p:tav>
                                      </p:tavLst>
                                    </p:anim>
                                  </p:childTnLst>
                                </p:cTn>
                              </p:par>
                              <p:par>
                                <p:cTn id="370" presetID="42" presetClass="entr" presetSubtype="0" fill="hold" grpId="0" nodeType="withEffect">
                                  <p:stCondLst>
                                    <p:cond delay="0"/>
                                  </p:stCondLst>
                                  <p:childTnLst>
                                    <p:set>
                                      <p:cBhvr>
                                        <p:cTn id="371" dur="1" fill="hold">
                                          <p:stCondLst>
                                            <p:cond delay="0"/>
                                          </p:stCondLst>
                                        </p:cTn>
                                        <p:tgtEl>
                                          <p:spTgt spid="3486"/>
                                        </p:tgtEl>
                                        <p:attrNameLst>
                                          <p:attrName>style.visibility</p:attrName>
                                        </p:attrNameLst>
                                      </p:cBhvr>
                                      <p:to>
                                        <p:strVal val="visible"/>
                                      </p:to>
                                    </p:set>
                                    <p:animEffect transition="in" filter="fade">
                                      <p:cBhvr>
                                        <p:cTn id="372" dur="1000"/>
                                        <p:tgtEl>
                                          <p:spTgt spid="3486"/>
                                        </p:tgtEl>
                                      </p:cBhvr>
                                    </p:animEffect>
                                    <p:anim calcmode="lin" valueType="num">
                                      <p:cBhvr>
                                        <p:cTn id="373" dur="1000" fill="hold"/>
                                        <p:tgtEl>
                                          <p:spTgt spid="3486"/>
                                        </p:tgtEl>
                                        <p:attrNameLst>
                                          <p:attrName>ppt_x</p:attrName>
                                        </p:attrNameLst>
                                      </p:cBhvr>
                                      <p:tavLst>
                                        <p:tav tm="0">
                                          <p:val>
                                            <p:strVal val="#ppt_x"/>
                                          </p:val>
                                        </p:tav>
                                        <p:tav tm="100000">
                                          <p:val>
                                            <p:strVal val="#ppt_x"/>
                                          </p:val>
                                        </p:tav>
                                      </p:tavLst>
                                    </p:anim>
                                    <p:anim calcmode="lin" valueType="num">
                                      <p:cBhvr>
                                        <p:cTn id="374" dur="1000" fill="hold"/>
                                        <p:tgtEl>
                                          <p:spTgt spid="3486"/>
                                        </p:tgtEl>
                                        <p:attrNameLst>
                                          <p:attrName>ppt_y</p:attrName>
                                        </p:attrNameLst>
                                      </p:cBhvr>
                                      <p:tavLst>
                                        <p:tav tm="0">
                                          <p:val>
                                            <p:strVal val="#ppt_y+.1"/>
                                          </p:val>
                                        </p:tav>
                                        <p:tav tm="100000">
                                          <p:val>
                                            <p:strVal val="#ppt_y"/>
                                          </p:val>
                                        </p:tav>
                                      </p:tavLst>
                                    </p:anim>
                                  </p:childTnLst>
                                </p:cTn>
                              </p:par>
                              <p:par>
                                <p:cTn id="375" presetID="42" presetClass="entr" presetSubtype="0" fill="hold" grpId="0" nodeType="withEffect">
                                  <p:stCondLst>
                                    <p:cond delay="0"/>
                                  </p:stCondLst>
                                  <p:childTnLst>
                                    <p:set>
                                      <p:cBhvr>
                                        <p:cTn id="376" dur="1" fill="hold">
                                          <p:stCondLst>
                                            <p:cond delay="0"/>
                                          </p:stCondLst>
                                        </p:cTn>
                                        <p:tgtEl>
                                          <p:spTgt spid="3487"/>
                                        </p:tgtEl>
                                        <p:attrNameLst>
                                          <p:attrName>style.visibility</p:attrName>
                                        </p:attrNameLst>
                                      </p:cBhvr>
                                      <p:to>
                                        <p:strVal val="visible"/>
                                      </p:to>
                                    </p:set>
                                    <p:animEffect transition="in" filter="fade">
                                      <p:cBhvr>
                                        <p:cTn id="377" dur="1000"/>
                                        <p:tgtEl>
                                          <p:spTgt spid="3487"/>
                                        </p:tgtEl>
                                      </p:cBhvr>
                                    </p:animEffect>
                                    <p:anim calcmode="lin" valueType="num">
                                      <p:cBhvr>
                                        <p:cTn id="378" dur="1000" fill="hold"/>
                                        <p:tgtEl>
                                          <p:spTgt spid="3487"/>
                                        </p:tgtEl>
                                        <p:attrNameLst>
                                          <p:attrName>ppt_x</p:attrName>
                                        </p:attrNameLst>
                                      </p:cBhvr>
                                      <p:tavLst>
                                        <p:tav tm="0">
                                          <p:val>
                                            <p:strVal val="#ppt_x"/>
                                          </p:val>
                                        </p:tav>
                                        <p:tav tm="100000">
                                          <p:val>
                                            <p:strVal val="#ppt_x"/>
                                          </p:val>
                                        </p:tav>
                                      </p:tavLst>
                                    </p:anim>
                                    <p:anim calcmode="lin" valueType="num">
                                      <p:cBhvr>
                                        <p:cTn id="379" dur="1000" fill="hold"/>
                                        <p:tgtEl>
                                          <p:spTgt spid="3487"/>
                                        </p:tgtEl>
                                        <p:attrNameLst>
                                          <p:attrName>ppt_y</p:attrName>
                                        </p:attrNameLst>
                                      </p:cBhvr>
                                      <p:tavLst>
                                        <p:tav tm="0">
                                          <p:val>
                                            <p:strVal val="#ppt_y+.1"/>
                                          </p:val>
                                        </p:tav>
                                        <p:tav tm="100000">
                                          <p:val>
                                            <p:strVal val="#ppt_y"/>
                                          </p:val>
                                        </p:tav>
                                      </p:tavLst>
                                    </p:anim>
                                  </p:childTnLst>
                                </p:cTn>
                              </p:par>
                              <p:par>
                                <p:cTn id="380" presetID="42" presetClass="entr" presetSubtype="0" fill="hold" grpId="0" nodeType="withEffect">
                                  <p:stCondLst>
                                    <p:cond delay="0"/>
                                  </p:stCondLst>
                                  <p:childTnLst>
                                    <p:set>
                                      <p:cBhvr>
                                        <p:cTn id="381" dur="1" fill="hold">
                                          <p:stCondLst>
                                            <p:cond delay="0"/>
                                          </p:stCondLst>
                                        </p:cTn>
                                        <p:tgtEl>
                                          <p:spTgt spid="3488"/>
                                        </p:tgtEl>
                                        <p:attrNameLst>
                                          <p:attrName>style.visibility</p:attrName>
                                        </p:attrNameLst>
                                      </p:cBhvr>
                                      <p:to>
                                        <p:strVal val="visible"/>
                                      </p:to>
                                    </p:set>
                                    <p:animEffect transition="in" filter="fade">
                                      <p:cBhvr>
                                        <p:cTn id="382" dur="1000"/>
                                        <p:tgtEl>
                                          <p:spTgt spid="3488"/>
                                        </p:tgtEl>
                                      </p:cBhvr>
                                    </p:animEffect>
                                    <p:anim calcmode="lin" valueType="num">
                                      <p:cBhvr>
                                        <p:cTn id="383" dur="1000" fill="hold"/>
                                        <p:tgtEl>
                                          <p:spTgt spid="3488"/>
                                        </p:tgtEl>
                                        <p:attrNameLst>
                                          <p:attrName>ppt_x</p:attrName>
                                        </p:attrNameLst>
                                      </p:cBhvr>
                                      <p:tavLst>
                                        <p:tav tm="0">
                                          <p:val>
                                            <p:strVal val="#ppt_x"/>
                                          </p:val>
                                        </p:tav>
                                        <p:tav tm="100000">
                                          <p:val>
                                            <p:strVal val="#ppt_x"/>
                                          </p:val>
                                        </p:tav>
                                      </p:tavLst>
                                    </p:anim>
                                    <p:anim calcmode="lin" valueType="num">
                                      <p:cBhvr>
                                        <p:cTn id="384" dur="1000" fill="hold"/>
                                        <p:tgtEl>
                                          <p:spTgt spid="3488"/>
                                        </p:tgtEl>
                                        <p:attrNameLst>
                                          <p:attrName>ppt_y</p:attrName>
                                        </p:attrNameLst>
                                      </p:cBhvr>
                                      <p:tavLst>
                                        <p:tav tm="0">
                                          <p:val>
                                            <p:strVal val="#ppt_y+.1"/>
                                          </p:val>
                                        </p:tav>
                                        <p:tav tm="100000">
                                          <p:val>
                                            <p:strVal val="#ppt_y"/>
                                          </p:val>
                                        </p:tav>
                                      </p:tavLst>
                                    </p:anim>
                                  </p:childTnLst>
                                </p:cTn>
                              </p:par>
                              <p:par>
                                <p:cTn id="385" presetID="42" presetClass="entr" presetSubtype="0" fill="hold" grpId="0" nodeType="withEffect">
                                  <p:stCondLst>
                                    <p:cond delay="0"/>
                                  </p:stCondLst>
                                  <p:childTnLst>
                                    <p:set>
                                      <p:cBhvr>
                                        <p:cTn id="386" dur="1" fill="hold">
                                          <p:stCondLst>
                                            <p:cond delay="0"/>
                                          </p:stCondLst>
                                        </p:cTn>
                                        <p:tgtEl>
                                          <p:spTgt spid="3489"/>
                                        </p:tgtEl>
                                        <p:attrNameLst>
                                          <p:attrName>style.visibility</p:attrName>
                                        </p:attrNameLst>
                                      </p:cBhvr>
                                      <p:to>
                                        <p:strVal val="visible"/>
                                      </p:to>
                                    </p:set>
                                    <p:animEffect transition="in" filter="fade">
                                      <p:cBhvr>
                                        <p:cTn id="387" dur="1000"/>
                                        <p:tgtEl>
                                          <p:spTgt spid="3489"/>
                                        </p:tgtEl>
                                      </p:cBhvr>
                                    </p:animEffect>
                                    <p:anim calcmode="lin" valueType="num">
                                      <p:cBhvr>
                                        <p:cTn id="388" dur="1000" fill="hold"/>
                                        <p:tgtEl>
                                          <p:spTgt spid="3489"/>
                                        </p:tgtEl>
                                        <p:attrNameLst>
                                          <p:attrName>ppt_x</p:attrName>
                                        </p:attrNameLst>
                                      </p:cBhvr>
                                      <p:tavLst>
                                        <p:tav tm="0">
                                          <p:val>
                                            <p:strVal val="#ppt_x"/>
                                          </p:val>
                                        </p:tav>
                                        <p:tav tm="100000">
                                          <p:val>
                                            <p:strVal val="#ppt_x"/>
                                          </p:val>
                                        </p:tav>
                                      </p:tavLst>
                                    </p:anim>
                                    <p:anim calcmode="lin" valueType="num">
                                      <p:cBhvr>
                                        <p:cTn id="389" dur="1000" fill="hold"/>
                                        <p:tgtEl>
                                          <p:spTgt spid="3489"/>
                                        </p:tgtEl>
                                        <p:attrNameLst>
                                          <p:attrName>ppt_y</p:attrName>
                                        </p:attrNameLst>
                                      </p:cBhvr>
                                      <p:tavLst>
                                        <p:tav tm="0">
                                          <p:val>
                                            <p:strVal val="#ppt_y+.1"/>
                                          </p:val>
                                        </p:tav>
                                        <p:tav tm="100000">
                                          <p:val>
                                            <p:strVal val="#ppt_y"/>
                                          </p:val>
                                        </p:tav>
                                      </p:tavLst>
                                    </p:anim>
                                  </p:childTnLst>
                                </p:cTn>
                              </p:par>
                              <p:par>
                                <p:cTn id="390" presetID="42" presetClass="entr" presetSubtype="0" fill="hold" grpId="0" nodeType="withEffect">
                                  <p:stCondLst>
                                    <p:cond delay="0"/>
                                  </p:stCondLst>
                                  <p:childTnLst>
                                    <p:set>
                                      <p:cBhvr>
                                        <p:cTn id="391" dur="1" fill="hold">
                                          <p:stCondLst>
                                            <p:cond delay="0"/>
                                          </p:stCondLst>
                                        </p:cTn>
                                        <p:tgtEl>
                                          <p:spTgt spid="3490"/>
                                        </p:tgtEl>
                                        <p:attrNameLst>
                                          <p:attrName>style.visibility</p:attrName>
                                        </p:attrNameLst>
                                      </p:cBhvr>
                                      <p:to>
                                        <p:strVal val="visible"/>
                                      </p:to>
                                    </p:set>
                                    <p:animEffect transition="in" filter="fade">
                                      <p:cBhvr>
                                        <p:cTn id="392" dur="1000"/>
                                        <p:tgtEl>
                                          <p:spTgt spid="3490"/>
                                        </p:tgtEl>
                                      </p:cBhvr>
                                    </p:animEffect>
                                    <p:anim calcmode="lin" valueType="num">
                                      <p:cBhvr>
                                        <p:cTn id="393" dur="1000" fill="hold"/>
                                        <p:tgtEl>
                                          <p:spTgt spid="3490"/>
                                        </p:tgtEl>
                                        <p:attrNameLst>
                                          <p:attrName>ppt_x</p:attrName>
                                        </p:attrNameLst>
                                      </p:cBhvr>
                                      <p:tavLst>
                                        <p:tav tm="0">
                                          <p:val>
                                            <p:strVal val="#ppt_x"/>
                                          </p:val>
                                        </p:tav>
                                        <p:tav tm="100000">
                                          <p:val>
                                            <p:strVal val="#ppt_x"/>
                                          </p:val>
                                        </p:tav>
                                      </p:tavLst>
                                    </p:anim>
                                    <p:anim calcmode="lin" valueType="num">
                                      <p:cBhvr>
                                        <p:cTn id="394" dur="1000" fill="hold"/>
                                        <p:tgtEl>
                                          <p:spTgt spid="3490"/>
                                        </p:tgtEl>
                                        <p:attrNameLst>
                                          <p:attrName>ppt_y</p:attrName>
                                        </p:attrNameLst>
                                      </p:cBhvr>
                                      <p:tavLst>
                                        <p:tav tm="0">
                                          <p:val>
                                            <p:strVal val="#ppt_y+.1"/>
                                          </p:val>
                                        </p:tav>
                                        <p:tav tm="100000">
                                          <p:val>
                                            <p:strVal val="#ppt_y"/>
                                          </p:val>
                                        </p:tav>
                                      </p:tavLst>
                                    </p:anim>
                                  </p:childTnLst>
                                </p:cTn>
                              </p:par>
                              <p:par>
                                <p:cTn id="395" presetID="42" presetClass="entr" presetSubtype="0" fill="hold" grpId="0" nodeType="withEffect">
                                  <p:stCondLst>
                                    <p:cond delay="0"/>
                                  </p:stCondLst>
                                  <p:childTnLst>
                                    <p:set>
                                      <p:cBhvr>
                                        <p:cTn id="396" dur="1" fill="hold">
                                          <p:stCondLst>
                                            <p:cond delay="0"/>
                                          </p:stCondLst>
                                        </p:cTn>
                                        <p:tgtEl>
                                          <p:spTgt spid="3491"/>
                                        </p:tgtEl>
                                        <p:attrNameLst>
                                          <p:attrName>style.visibility</p:attrName>
                                        </p:attrNameLst>
                                      </p:cBhvr>
                                      <p:to>
                                        <p:strVal val="visible"/>
                                      </p:to>
                                    </p:set>
                                    <p:animEffect transition="in" filter="fade">
                                      <p:cBhvr>
                                        <p:cTn id="397" dur="1000"/>
                                        <p:tgtEl>
                                          <p:spTgt spid="3491"/>
                                        </p:tgtEl>
                                      </p:cBhvr>
                                    </p:animEffect>
                                    <p:anim calcmode="lin" valueType="num">
                                      <p:cBhvr>
                                        <p:cTn id="398" dur="1000" fill="hold"/>
                                        <p:tgtEl>
                                          <p:spTgt spid="3491"/>
                                        </p:tgtEl>
                                        <p:attrNameLst>
                                          <p:attrName>ppt_x</p:attrName>
                                        </p:attrNameLst>
                                      </p:cBhvr>
                                      <p:tavLst>
                                        <p:tav tm="0">
                                          <p:val>
                                            <p:strVal val="#ppt_x"/>
                                          </p:val>
                                        </p:tav>
                                        <p:tav tm="100000">
                                          <p:val>
                                            <p:strVal val="#ppt_x"/>
                                          </p:val>
                                        </p:tav>
                                      </p:tavLst>
                                    </p:anim>
                                    <p:anim calcmode="lin" valueType="num">
                                      <p:cBhvr>
                                        <p:cTn id="399" dur="1000" fill="hold"/>
                                        <p:tgtEl>
                                          <p:spTgt spid="3491"/>
                                        </p:tgtEl>
                                        <p:attrNameLst>
                                          <p:attrName>ppt_y</p:attrName>
                                        </p:attrNameLst>
                                      </p:cBhvr>
                                      <p:tavLst>
                                        <p:tav tm="0">
                                          <p:val>
                                            <p:strVal val="#ppt_y+.1"/>
                                          </p:val>
                                        </p:tav>
                                        <p:tav tm="100000">
                                          <p:val>
                                            <p:strVal val="#ppt_y"/>
                                          </p:val>
                                        </p:tav>
                                      </p:tavLst>
                                    </p:anim>
                                  </p:childTnLst>
                                </p:cTn>
                              </p:par>
                              <p:par>
                                <p:cTn id="400" presetID="42" presetClass="entr" presetSubtype="0" fill="hold" grpId="0" nodeType="withEffect">
                                  <p:stCondLst>
                                    <p:cond delay="0"/>
                                  </p:stCondLst>
                                  <p:childTnLst>
                                    <p:set>
                                      <p:cBhvr>
                                        <p:cTn id="401" dur="1" fill="hold">
                                          <p:stCondLst>
                                            <p:cond delay="0"/>
                                          </p:stCondLst>
                                        </p:cTn>
                                        <p:tgtEl>
                                          <p:spTgt spid="3492"/>
                                        </p:tgtEl>
                                        <p:attrNameLst>
                                          <p:attrName>style.visibility</p:attrName>
                                        </p:attrNameLst>
                                      </p:cBhvr>
                                      <p:to>
                                        <p:strVal val="visible"/>
                                      </p:to>
                                    </p:set>
                                    <p:animEffect transition="in" filter="fade">
                                      <p:cBhvr>
                                        <p:cTn id="402" dur="1000"/>
                                        <p:tgtEl>
                                          <p:spTgt spid="3492"/>
                                        </p:tgtEl>
                                      </p:cBhvr>
                                    </p:animEffect>
                                    <p:anim calcmode="lin" valueType="num">
                                      <p:cBhvr>
                                        <p:cTn id="403" dur="1000" fill="hold"/>
                                        <p:tgtEl>
                                          <p:spTgt spid="3492"/>
                                        </p:tgtEl>
                                        <p:attrNameLst>
                                          <p:attrName>ppt_x</p:attrName>
                                        </p:attrNameLst>
                                      </p:cBhvr>
                                      <p:tavLst>
                                        <p:tav tm="0">
                                          <p:val>
                                            <p:strVal val="#ppt_x"/>
                                          </p:val>
                                        </p:tav>
                                        <p:tav tm="100000">
                                          <p:val>
                                            <p:strVal val="#ppt_x"/>
                                          </p:val>
                                        </p:tav>
                                      </p:tavLst>
                                    </p:anim>
                                    <p:anim calcmode="lin" valueType="num">
                                      <p:cBhvr>
                                        <p:cTn id="404" dur="1000" fill="hold"/>
                                        <p:tgtEl>
                                          <p:spTgt spid="3492"/>
                                        </p:tgtEl>
                                        <p:attrNameLst>
                                          <p:attrName>ppt_y</p:attrName>
                                        </p:attrNameLst>
                                      </p:cBhvr>
                                      <p:tavLst>
                                        <p:tav tm="0">
                                          <p:val>
                                            <p:strVal val="#ppt_y+.1"/>
                                          </p:val>
                                        </p:tav>
                                        <p:tav tm="100000">
                                          <p:val>
                                            <p:strVal val="#ppt_y"/>
                                          </p:val>
                                        </p:tav>
                                      </p:tavLst>
                                    </p:anim>
                                  </p:childTnLst>
                                </p:cTn>
                              </p:par>
                              <p:par>
                                <p:cTn id="405" presetID="42" presetClass="entr" presetSubtype="0" fill="hold" grpId="0" nodeType="withEffect">
                                  <p:stCondLst>
                                    <p:cond delay="0"/>
                                  </p:stCondLst>
                                  <p:childTnLst>
                                    <p:set>
                                      <p:cBhvr>
                                        <p:cTn id="406" dur="1" fill="hold">
                                          <p:stCondLst>
                                            <p:cond delay="0"/>
                                          </p:stCondLst>
                                        </p:cTn>
                                        <p:tgtEl>
                                          <p:spTgt spid="3493"/>
                                        </p:tgtEl>
                                        <p:attrNameLst>
                                          <p:attrName>style.visibility</p:attrName>
                                        </p:attrNameLst>
                                      </p:cBhvr>
                                      <p:to>
                                        <p:strVal val="visible"/>
                                      </p:to>
                                    </p:set>
                                    <p:animEffect transition="in" filter="fade">
                                      <p:cBhvr>
                                        <p:cTn id="407" dur="1000"/>
                                        <p:tgtEl>
                                          <p:spTgt spid="3493"/>
                                        </p:tgtEl>
                                      </p:cBhvr>
                                    </p:animEffect>
                                    <p:anim calcmode="lin" valueType="num">
                                      <p:cBhvr>
                                        <p:cTn id="408" dur="1000" fill="hold"/>
                                        <p:tgtEl>
                                          <p:spTgt spid="3493"/>
                                        </p:tgtEl>
                                        <p:attrNameLst>
                                          <p:attrName>ppt_x</p:attrName>
                                        </p:attrNameLst>
                                      </p:cBhvr>
                                      <p:tavLst>
                                        <p:tav tm="0">
                                          <p:val>
                                            <p:strVal val="#ppt_x"/>
                                          </p:val>
                                        </p:tav>
                                        <p:tav tm="100000">
                                          <p:val>
                                            <p:strVal val="#ppt_x"/>
                                          </p:val>
                                        </p:tav>
                                      </p:tavLst>
                                    </p:anim>
                                    <p:anim calcmode="lin" valueType="num">
                                      <p:cBhvr>
                                        <p:cTn id="409" dur="1000" fill="hold"/>
                                        <p:tgtEl>
                                          <p:spTgt spid="3493"/>
                                        </p:tgtEl>
                                        <p:attrNameLst>
                                          <p:attrName>ppt_y</p:attrName>
                                        </p:attrNameLst>
                                      </p:cBhvr>
                                      <p:tavLst>
                                        <p:tav tm="0">
                                          <p:val>
                                            <p:strVal val="#ppt_y+.1"/>
                                          </p:val>
                                        </p:tav>
                                        <p:tav tm="100000">
                                          <p:val>
                                            <p:strVal val="#ppt_y"/>
                                          </p:val>
                                        </p:tav>
                                      </p:tavLst>
                                    </p:anim>
                                  </p:childTnLst>
                                </p:cTn>
                              </p:par>
                              <p:par>
                                <p:cTn id="410" presetID="42" presetClass="entr" presetSubtype="0" fill="hold" grpId="0" nodeType="withEffect">
                                  <p:stCondLst>
                                    <p:cond delay="0"/>
                                  </p:stCondLst>
                                  <p:childTnLst>
                                    <p:set>
                                      <p:cBhvr>
                                        <p:cTn id="411" dur="1" fill="hold">
                                          <p:stCondLst>
                                            <p:cond delay="0"/>
                                          </p:stCondLst>
                                        </p:cTn>
                                        <p:tgtEl>
                                          <p:spTgt spid="3494"/>
                                        </p:tgtEl>
                                        <p:attrNameLst>
                                          <p:attrName>style.visibility</p:attrName>
                                        </p:attrNameLst>
                                      </p:cBhvr>
                                      <p:to>
                                        <p:strVal val="visible"/>
                                      </p:to>
                                    </p:set>
                                    <p:animEffect transition="in" filter="fade">
                                      <p:cBhvr>
                                        <p:cTn id="412" dur="1000"/>
                                        <p:tgtEl>
                                          <p:spTgt spid="3494"/>
                                        </p:tgtEl>
                                      </p:cBhvr>
                                    </p:animEffect>
                                    <p:anim calcmode="lin" valueType="num">
                                      <p:cBhvr>
                                        <p:cTn id="413" dur="1000" fill="hold"/>
                                        <p:tgtEl>
                                          <p:spTgt spid="3494"/>
                                        </p:tgtEl>
                                        <p:attrNameLst>
                                          <p:attrName>ppt_x</p:attrName>
                                        </p:attrNameLst>
                                      </p:cBhvr>
                                      <p:tavLst>
                                        <p:tav tm="0">
                                          <p:val>
                                            <p:strVal val="#ppt_x"/>
                                          </p:val>
                                        </p:tav>
                                        <p:tav tm="100000">
                                          <p:val>
                                            <p:strVal val="#ppt_x"/>
                                          </p:val>
                                        </p:tav>
                                      </p:tavLst>
                                    </p:anim>
                                    <p:anim calcmode="lin" valueType="num">
                                      <p:cBhvr>
                                        <p:cTn id="414" dur="1000" fill="hold"/>
                                        <p:tgtEl>
                                          <p:spTgt spid="3494"/>
                                        </p:tgtEl>
                                        <p:attrNameLst>
                                          <p:attrName>ppt_y</p:attrName>
                                        </p:attrNameLst>
                                      </p:cBhvr>
                                      <p:tavLst>
                                        <p:tav tm="0">
                                          <p:val>
                                            <p:strVal val="#ppt_y+.1"/>
                                          </p:val>
                                        </p:tav>
                                        <p:tav tm="100000">
                                          <p:val>
                                            <p:strVal val="#ppt_y"/>
                                          </p:val>
                                        </p:tav>
                                      </p:tavLst>
                                    </p:anim>
                                  </p:childTnLst>
                                </p:cTn>
                              </p:par>
                              <p:par>
                                <p:cTn id="415" presetID="42" presetClass="entr" presetSubtype="0" fill="hold" grpId="0" nodeType="withEffect">
                                  <p:stCondLst>
                                    <p:cond delay="0"/>
                                  </p:stCondLst>
                                  <p:childTnLst>
                                    <p:set>
                                      <p:cBhvr>
                                        <p:cTn id="416" dur="1" fill="hold">
                                          <p:stCondLst>
                                            <p:cond delay="0"/>
                                          </p:stCondLst>
                                        </p:cTn>
                                        <p:tgtEl>
                                          <p:spTgt spid="3495"/>
                                        </p:tgtEl>
                                        <p:attrNameLst>
                                          <p:attrName>style.visibility</p:attrName>
                                        </p:attrNameLst>
                                      </p:cBhvr>
                                      <p:to>
                                        <p:strVal val="visible"/>
                                      </p:to>
                                    </p:set>
                                    <p:animEffect transition="in" filter="fade">
                                      <p:cBhvr>
                                        <p:cTn id="417" dur="1000"/>
                                        <p:tgtEl>
                                          <p:spTgt spid="3495"/>
                                        </p:tgtEl>
                                      </p:cBhvr>
                                    </p:animEffect>
                                    <p:anim calcmode="lin" valueType="num">
                                      <p:cBhvr>
                                        <p:cTn id="418" dur="1000" fill="hold"/>
                                        <p:tgtEl>
                                          <p:spTgt spid="3495"/>
                                        </p:tgtEl>
                                        <p:attrNameLst>
                                          <p:attrName>ppt_x</p:attrName>
                                        </p:attrNameLst>
                                      </p:cBhvr>
                                      <p:tavLst>
                                        <p:tav tm="0">
                                          <p:val>
                                            <p:strVal val="#ppt_x"/>
                                          </p:val>
                                        </p:tav>
                                        <p:tav tm="100000">
                                          <p:val>
                                            <p:strVal val="#ppt_x"/>
                                          </p:val>
                                        </p:tav>
                                      </p:tavLst>
                                    </p:anim>
                                    <p:anim calcmode="lin" valueType="num">
                                      <p:cBhvr>
                                        <p:cTn id="419" dur="1000" fill="hold"/>
                                        <p:tgtEl>
                                          <p:spTgt spid="34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93" grpId="0"/>
      <p:bldP spid="3395" grpId="0" animBg="1"/>
      <p:bldP spid="3396" grpId="0" animBg="1"/>
      <p:bldP spid="3397" grpId="0" animBg="1"/>
      <p:bldP spid="3398" grpId="0" animBg="1"/>
      <p:bldP spid="3399" grpId="0" animBg="1"/>
      <p:bldP spid="3400" grpId="0" animBg="1"/>
      <p:bldP spid="3401" grpId="0" animBg="1"/>
      <p:bldP spid="3402" grpId="0" animBg="1"/>
      <p:bldP spid="3403" grpId="0" animBg="1"/>
      <p:bldP spid="3404" grpId="0" animBg="1"/>
      <p:bldP spid="3405" grpId="0" animBg="1"/>
      <p:bldP spid="3406" grpId="0" animBg="1"/>
      <p:bldP spid="3407" grpId="0" animBg="1"/>
      <p:bldP spid="3408" grpId="0" animBg="1"/>
      <p:bldP spid="3409" grpId="0" animBg="1"/>
      <p:bldP spid="3410" grpId="0" animBg="1"/>
      <p:bldP spid="3411" grpId="0" animBg="1"/>
      <p:bldP spid="3412" grpId="0" animBg="1"/>
      <p:bldP spid="3413" grpId="0" animBg="1"/>
      <p:bldP spid="3414" grpId="0" animBg="1"/>
      <p:bldP spid="3435" grpId="0" animBg="1"/>
      <p:bldP spid="3436" grpId="0" animBg="1"/>
      <p:bldP spid="3437" grpId="0" animBg="1"/>
      <p:bldP spid="3438" grpId="0" animBg="1"/>
      <p:bldP spid="3439" grpId="0" animBg="1"/>
      <p:bldP spid="3440" grpId="0" animBg="1"/>
      <p:bldP spid="3441" grpId="0" animBg="1"/>
      <p:bldP spid="3442" grpId="0" animBg="1"/>
      <p:bldP spid="3443" grpId="0" animBg="1"/>
      <p:bldP spid="3444" grpId="0" animBg="1"/>
      <p:bldP spid="3445" grpId="0" animBg="1"/>
      <p:bldP spid="3446" grpId="0" animBg="1"/>
      <p:bldP spid="3447" grpId="0" animBg="1"/>
      <p:bldP spid="3448" grpId="0" animBg="1"/>
      <p:bldP spid="3449" grpId="0" animBg="1"/>
      <p:bldP spid="3450" grpId="0" animBg="1"/>
      <p:bldP spid="3451" grpId="0" animBg="1"/>
      <p:bldP spid="3452" grpId="0" animBg="1"/>
      <p:bldP spid="3453" grpId="0" animBg="1"/>
      <p:bldP spid="3454" grpId="0" animBg="1"/>
      <p:bldP spid="3455" grpId="0" animBg="1"/>
      <p:bldP spid="3456" grpId="0" animBg="1"/>
      <p:bldP spid="3457" grpId="0" animBg="1"/>
      <p:bldP spid="3458" grpId="0" animBg="1"/>
      <p:bldP spid="3459" grpId="0" animBg="1"/>
      <p:bldP spid="3460" grpId="0" animBg="1"/>
      <p:bldP spid="3461" grpId="0" animBg="1"/>
      <p:bldP spid="3462" grpId="0"/>
      <p:bldP spid="3463" grpId="0" animBg="1"/>
      <p:bldP spid="3464" grpId="0" animBg="1"/>
      <p:bldP spid="3465" grpId="0" animBg="1"/>
      <p:bldP spid="3466" grpId="0" animBg="1"/>
      <p:bldP spid="3467" grpId="0" animBg="1"/>
      <p:bldP spid="3468" grpId="0" animBg="1"/>
      <p:bldP spid="3469" grpId="0" animBg="1"/>
      <p:bldP spid="3470" grpId="0" animBg="1"/>
      <p:bldP spid="3471" grpId="0" animBg="1"/>
      <p:bldP spid="3472" grpId="0" animBg="1"/>
      <p:bldP spid="3473" grpId="0" animBg="1"/>
      <p:bldP spid="3474" grpId="0" animBg="1"/>
      <p:bldP spid="3475" grpId="0" animBg="1"/>
      <p:bldP spid="3476" grpId="0" animBg="1"/>
      <p:bldP spid="3477" grpId="0" animBg="1"/>
      <p:bldP spid="3478" grpId="0" animBg="1"/>
      <p:bldP spid="3479" grpId="0" animBg="1"/>
      <p:bldP spid="3480" grpId="0" animBg="1"/>
      <p:bldP spid="3481" grpId="0" animBg="1"/>
      <p:bldP spid="3482" grpId="0" animBg="1"/>
      <p:bldP spid="3483" grpId="0" animBg="1"/>
      <p:bldP spid="3484" grpId="0" animBg="1"/>
      <p:bldP spid="3485" grpId="0" animBg="1"/>
      <p:bldP spid="3486" grpId="0" animBg="1"/>
      <p:bldP spid="3487" grpId="0" animBg="1"/>
      <p:bldP spid="3488" grpId="0" animBg="1"/>
      <p:bldP spid="3489" grpId="0" animBg="1"/>
      <p:bldP spid="3490" grpId="0" animBg="1"/>
      <p:bldP spid="3491" grpId="0" animBg="1"/>
      <p:bldP spid="3492" grpId="0" animBg="1"/>
      <p:bldP spid="3493" grpId="0" animBg="1"/>
      <p:bldP spid="3494" grpId="0" animBg="1"/>
      <p:bldP spid="349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sp>
        <p:nvSpPr>
          <p:cNvPr id="1259" name="Google Shape;1259;p52"/>
          <p:cNvSpPr txBox="1">
            <a:spLocks noGrp="1"/>
          </p:cNvSpPr>
          <p:nvPr>
            <p:ph type="title"/>
          </p:nvPr>
        </p:nvSpPr>
        <p:spPr>
          <a:xfrm>
            <a:off x="1666240" y="220900"/>
            <a:ext cx="4244110" cy="4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solidFill>
                  <a:schemeClr val="dk1"/>
                </a:solidFill>
              </a:rPr>
              <a:t>DATA  USING AND CLEANING</a:t>
            </a:r>
            <a:endParaRPr sz="2800" dirty="0"/>
          </a:p>
        </p:txBody>
      </p:sp>
      <p:sp>
        <p:nvSpPr>
          <p:cNvPr id="1260" name="Google Shape;1260;p52"/>
          <p:cNvSpPr txBox="1">
            <a:spLocks noGrp="1"/>
          </p:cNvSpPr>
          <p:nvPr>
            <p:ph type="subTitle" idx="1"/>
          </p:nvPr>
        </p:nvSpPr>
        <p:spPr>
          <a:xfrm>
            <a:off x="586220" y="729746"/>
            <a:ext cx="5903700" cy="2624318"/>
          </a:xfrm>
          <a:prstGeom prst="rect">
            <a:avLst/>
          </a:prstGeom>
        </p:spPr>
        <p:txBody>
          <a:bodyPr spcFirstLastPara="1" wrap="square" lIns="91425" tIns="91425" rIns="91425" bIns="91425" anchor="t" anchorCtr="0">
            <a:noAutofit/>
          </a:bodyPr>
          <a:lstStyle/>
          <a:p>
            <a:pPr marL="285750" lvl="0" indent="-285750" algn="l" rtl="0">
              <a:lnSpc>
                <a:spcPct val="115000"/>
              </a:lnSpc>
              <a:spcBef>
                <a:spcPts val="0"/>
              </a:spcBef>
              <a:spcAft>
                <a:spcPts val="0"/>
              </a:spcAft>
              <a:buFont typeface="Arial" panose="020B0604020202020204" pitchFamily="34" charset="0"/>
              <a:buChar char="•"/>
            </a:pPr>
            <a:r>
              <a:rPr lang="en-US" dirty="0">
                <a:solidFill>
                  <a:srgbClr val="000000"/>
                </a:solidFill>
                <a:latin typeface="Times New Roman"/>
                <a:ea typeface="Times New Roman"/>
                <a:cs typeface="Times New Roman"/>
                <a:sym typeface="Times New Roman"/>
              </a:rPr>
              <a:t>Source of the dataset</a:t>
            </a:r>
            <a:r>
              <a:rPr lang="en-US" dirty="0">
                <a:solidFill>
                  <a:srgbClr val="000000"/>
                </a:solidFill>
                <a:latin typeface="Times New Roman"/>
                <a:cs typeface="Times New Roman"/>
                <a:sym typeface="Times New Roman"/>
              </a:rPr>
              <a:t>: </a:t>
            </a:r>
            <a:r>
              <a:rPr lang="en-US" dirty="0">
                <a:solidFill>
                  <a:srgbClr val="000000"/>
                </a:solidFill>
                <a:latin typeface="Times New Roman"/>
                <a:cs typeface="Times New Roman"/>
                <a:sym typeface="Times New Roman"/>
                <a:hlinkClick r:id="rId3">
                  <a:extLst>
                    <a:ext uri="{A12FA001-AC4F-418D-AE19-62706E023703}">
                      <ahyp:hlinkClr xmlns:ahyp="http://schemas.microsoft.com/office/drawing/2018/hyperlinkcolor" val="tx"/>
                    </a:ext>
                  </a:extLst>
                </a:hlinkClick>
              </a:rPr>
              <a:t>Kaggle</a:t>
            </a:r>
            <a:r>
              <a:rPr lang="en-US" dirty="0">
                <a:solidFill>
                  <a:srgbClr val="000000"/>
                </a:solidFill>
                <a:latin typeface="Times New Roman"/>
                <a:cs typeface="Times New Roman"/>
                <a:sym typeface="Times New Roman"/>
              </a:rPr>
              <a:t>.</a:t>
            </a:r>
          </a:p>
          <a:p>
            <a:pPr marL="285750" lvl="0" indent="-285750" algn="l" rtl="0">
              <a:lnSpc>
                <a:spcPct val="115000"/>
              </a:lnSpc>
              <a:spcBef>
                <a:spcPts val="0"/>
              </a:spcBef>
              <a:spcAft>
                <a:spcPts val="0"/>
              </a:spcAft>
              <a:buFont typeface="Arial" panose="020B0604020202020204" pitchFamily="34" charset="0"/>
              <a:buChar char="•"/>
            </a:pPr>
            <a:r>
              <a:rPr lang="en-US" dirty="0">
                <a:solidFill>
                  <a:srgbClr val="000000"/>
                </a:solidFill>
                <a:latin typeface="Times New Roman"/>
                <a:cs typeface="Times New Roman"/>
              </a:rPr>
              <a:t>There are 25 independent features and 1 dependent feature in the dataset.</a:t>
            </a:r>
          </a:p>
          <a:p>
            <a:pPr marL="285750" lvl="0" indent="-285750" algn="l" rtl="0">
              <a:lnSpc>
                <a:spcPct val="115000"/>
              </a:lnSpc>
              <a:spcBef>
                <a:spcPts val="0"/>
              </a:spcBef>
              <a:spcAft>
                <a:spcPts val="0"/>
              </a:spcAft>
              <a:buFont typeface="Arial" panose="020B0604020202020204" pitchFamily="34" charset="0"/>
              <a:buChar char="•"/>
            </a:pPr>
            <a:r>
              <a:rPr lang="en-US" dirty="0">
                <a:solidFill>
                  <a:srgbClr val="000000"/>
                </a:solidFill>
                <a:latin typeface="Times New Roman"/>
                <a:cs typeface="Times New Roman"/>
              </a:rPr>
              <a:t>Data used is a training data, which is cleaned.</a:t>
            </a:r>
          </a:p>
          <a:p>
            <a:pPr marL="285750" lvl="0" indent="-285750" algn="l" rtl="0">
              <a:lnSpc>
                <a:spcPct val="115000"/>
              </a:lnSpc>
              <a:spcBef>
                <a:spcPts val="0"/>
              </a:spcBef>
              <a:spcAft>
                <a:spcPts val="0"/>
              </a:spcAft>
              <a:buFont typeface="Arial" panose="020B0604020202020204" pitchFamily="34" charset="0"/>
              <a:buChar char="•"/>
            </a:pPr>
            <a:r>
              <a:rPr lang="en-US" dirty="0">
                <a:solidFill>
                  <a:srgbClr val="000000"/>
                </a:solidFill>
                <a:latin typeface="Times New Roman"/>
                <a:cs typeface="Times New Roman"/>
              </a:rPr>
              <a:t>Data used from the database:</a:t>
            </a:r>
          </a:p>
          <a:p>
            <a:pPr marL="0" lvl="0" indent="0" algn="l" rtl="0">
              <a:lnSpc>
                <a:spcPct val="115000"/>
              </a:lnSpc>
              <a:spcBef>
                <a:spcPts val="0"/>
              </a:spcBef>
              <a:spcAft>
                <a:spcPts val="0"/>
              </a:spcAft>
            </a:pPr>
            <a:endParaRPr lang="en-US" dirty="0">
              <a:solidFill>
                <a:srgbClr val="000000"/>
              </a:solidFill>
              <a:latin typeface="Times New Roman"/>
              <a:cs typeface="Times New Roman"/>
            </a:endParaRPr>
          </a:p>
          <a:p>
            <a:br>
              <a:rPr lang="en-US" dirty="0"/>
            </a:br>
            <a:endParaRPr lang="en-US" dirty="0">
              <a:solidFill>
                <a:srgbClr val="FF0000"/>
              </a:solidFill>
              <a:latin typeface="Times New Roman"/>
              <a:ea typeface="Times New Roman"/>
              <a:cs typeface="Times New Roman"/>
              <a:sym typeface="Times New Roman"/>
            </a:endParaRPr>
          </a:p>
        </p:txBody>
      </p:sp>
      <p:grpSp>
        <p:nvGrpSpPr>
          <p:cNvPr id="1261" name="Google Shape;1261;p52"/>
          <p:cNvGrpSpPr/>
          <p:nvPr/>
        </p:nvGrpSpPr>
        <p:grpSpPr>
          <a:xfrm>
            <a:off x="5719942" y="2960640"/>
            <a:ext cx="3611339" cy="2708386"/>
            <a:chOff x="6596575" y="1370725"/>
            <a:chExt cx="1792851" cy="1344579"/>
          </a:xfrm>
        </p:grpSpPr>
        <p:sp>
          <p:nvSpPr>
            <p:cNvPr id="1262" name="Google Shape;1262;p52"/>
            <p:cNvSpPr/>
            <p:nvPr/>
          </p:nvSpPr>
          <p:spPr>
            <a:xfrm>
              <a:off x="7861988" y="1380295"/>
              <a:ext cx="375840" cy="479153"/>
            </a:xfrm>
            <a:custGeom>
              <a:avLst/>
              <a:gdLst/>
              <a:ahLst/>
              <a:cxnLst/>
              <a:rect l="l" t="t" r="r" b="b"/>
              <a:pathLst>
                <a:path w="3456" h="4406" extrusionOk="0">
                  <a:moveTo>
                    <a:pt x="1512" y="1"/>
                  </a:moveTo>
                  <a:cubicBezTo>
                    <a:pt x="786" y="1"/>
                    <a:pt x="0" y="695"/>
                    <a:pt x="0" y="695"/>
                  </a:cubicBezTo>
                  <a:lnTo>
                    <a:pt x="154" y="1156"/>
                  </a:lnTo>
                  <a:cubicBezTo>
                    <a:pt x="290" y="1120"/>
                    <a:pt x="397" y="1103"/>
                    <a:pt x="480" y="1103"/>
                  </a:cubicBezTo>
                  <a:cubicBezTo>
                    <a:pt x="1124" y="1103"/>
                    <a:pt x="333" y="2098"/>
                    <a:pt x="451" y="2571"/>
                  </a:cubicBezTo>
                  <a:cubicBezTo>
                    <a:pt x="544" y="2940"/>
                    <a:pt x="954" y="3001"/>
                    <a:pt x="1364" y="3319"/>
                  </a:cubicBezTo>
                  <a:cubicBezTo>
                    <a:pt x="1774" y="3647"/>
                    <a:pt x="1436" y="4406"/>
                    <a:pt x="1436" y="4406"/>
                  </a:cubicBezTo>
                  <a:lnTo>
                    <a:pt x="3455" y="3585"/>
                  </a:lnTo>
                  <a:cubicBezTo>
                    <a:pt x="3137" y="3421"/>
                    <a:pt x="2891" y="3145"/>
                    <a:pt x="2778" y="2806"/>
                  </a:cubicBezTo>
                  <a:cubicBezTo>
                    <a:pt x="2707" y="2581"/>
                    <a:pt x="2686" y="2355"/>
                    <a:pt x="2707" y="2119"/>
                  </a:cubicBezTo>
                  <a:cubicBezTo>
                    <a:pt x="2737" y="1730"/>
                    <a:pt x="2737" y="746"/>
                    <a:pt x="2112" y="213"/>
                  </a:cubicBezTo>
                  <a:cubicBezTo>
                    <a:pt x="1931" y="60"/>
                    <a:pt x="1724" y="1"/>
                    <a:pt x="1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2"/>
            <p:cNvSpPr/>
            <p:nvPr/>
          </p:nvSpPr>
          <p:spPr>
            <a:xfrm>
              <a:off x="7808483" y="1428471"/>
              <a:ext cx="106031" cy="105488"/>
            </a:xfrm>
            <a:custGeom>
              <a:avLst/>
              <a:gdLst/>
              <a:ahLst/>
              <a:cxnLst/>
              <a:rect l="l" t="t" r="r" b="b"/>
              <a:pathLst>
                <a:path w="975" h="970" extrusionOk="0">
                  <a:moveTo>
                    <a:pt x="416" y="1"/>
                  </a:moveTo>
                  <a:cubicBezTo>
                    <a:pt x="204" y="1"/>
                    <a:pt x="0" y="149"/>
                    <a:pt x="0" y="149"/>
                  </a:cubicBezTo>
                  <a:cubicBezTo>
                    <a:pt x="0" y="149"/>
                    <a:pt x="180" y="969"/>
                    <a:pt x="521" y="969"/>
                  </a:cubicBezTo>
                  <a:cubicBezTo>
                    <a:pt x="525" y="969"/>
                    <a:pt x="529" y="969"/>
                    <a:pt x="533" y="969"/>
                  </a:cubicBezTo>
                  <a:cubicBezTo>
                    <a:pt x="882" y="949"/>
                    <a:pt x="974" y="703"/>
                    <a:pt x="790" y="282"/>
                  </a:cubicBezTo>
                  <a:cubicBezTo>
                    <a:pt x="700" y="66"/>
                    <a:pt x="556" y="1"/>
                    <a:pt x="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2"/>
            <p:cNvSpPr/>
            <p:nvPr/>
          </p:nvSpPr>
          <p:spPr>
            <a:xfrm>
              <a:off x="7595551" y="1637487"/>
              <a:ext cx="158340" cy="325598"/>
            </a:xfrm>
            <a:custGeom>
              <a:avLst/>
              <a:gdLst/>
              <a:ahLst/>
              <a:cxnLst/>
              <a:rect l="l" t="t" r="r" b="b"/>
              <a:pathLst>
                <a:path w="1456" h="2994" extrusionOk="0">
                  <a:moveTo>
                    <a:pt x="1323" y="1"/>
                  </a:moveTo>
                  <a:lnTo>
                    <a:pt x="0" y="944"/>
                  </a:lnTo>
                  <a:lnTo>
                    <a:pt x="31" y="2881"/>
                  </a:lnTo>
                  <a:lnTo>
                    <a:pt x="1456" y="2994"/>
                  </a:lnTo>
                  <a:lnTo>
                    <a:pt x="1323"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2"/>
            <p:cNvSpPr/>
            <p:nvPr/>
          </p:nvSpPr>
          <p:spPr>
            <a:xfrm>
              <a:off x="7595551" y="1731121"/>
              <a:ext cx="111577" cy="119408"/>
            </a:xfrm>
            <a:custGeom>
              <a:avLst/>
              <a:gdLst/>
              <a:ahLst/>
              <a:cxnLst/>
              <a:rect l="l" t="t" r="r" b="b"/>
              <a:pathLst>
                <a:path w="1026" h="1098" extrusionOk="0">
                  <a:moveTo>
                    <a:pt x="1025" y="1"/>
                  </a:moveTo>
                  <a:lnTo>
                    <a:pt x="0" y="83"/>
                  </a:lnTo>
                  <a:lnTo>
                    <a:pt x="10" y="1098"/>
                  </a:lnTo>
                  <a:lnTo>
                    <a:pt x="10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2"/>
            <p:cNvSpPr/>
            <p:nvPr/>
          </p:nvSpPr>
          <p:spPr>
            <a:xfrm>
              <a:off x="7446129" y="1404655"/>
              <a:ext cx="352241" cy="378341"/>
            </a:xfrm>
            <a:custGeom>
              <a:avLst/>
              <a:gdLst/>
              <a:ahLst/>
              <a:cxnLst/>
              <a:rect l="l" t="t" r="r" b="b"/>
              <a:pathLst>
                <a:path w="3239" h="3479" extrusionOk="0">
                  <a:moveTo>
                    <a:pt x="1579" y="0"/>
                  </a:moveTo>
                  <a:cubicBezTo>
                    <a:pt x="1287" y="0"/>
                    <a:pt x="983" y="87"/>
                    <a:pt x="708" y="265"/>
                  </a:cubicBezTo>
                  <a:cubicBezTo>
                    <a:pt x="585" y="348"/>
                    <a:pt x="482" y="471"/>
                    <a:pt x="441" y="624"/>
                  </a:cubicBezTo>
                  <a:cubicBezTo>
                    <a:pt x="298" y="1055"/>
                    <a:pt x="1" y="1947"/>
                    <a:pt x="103" y="2439"/>
                  </a:cubicBezTo>
                  <a:cubicBezTo>
                    <a:pt x="220" y="3050"/>
                    <a:pt x="621" y="3478"/>
                    <a:pt x="1360" y="3478"/>
                  </a:cubicBezTo>
                  <a:cubicBezTo>
                    <a:pt x="1401" y="3478"/>
                    <a:pt x="1444" y="3477"/>
                    <a:pt x="1487" y="3474"/>
                  </a:cubicBezTo>
                  <a:cubicBezTo>
                    <a:pt x="1487" y="3474"/>
                    <a:pt x="2481" y="3413"/>
                    <a:pt x="2830" y="2213"/>
                  </a:cubicBezTo>
                  <a:cubicBezTo>
                    <a:pt x="3238" y="789"/>
                    <a:pt x="2460" y="0"/>
                    <a:pt x="157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2"/>
            <p:cNvSpPr/>
            <p:nvPr/>
          </p:nvSpPr>
          <p:spPr>
            <a:xfrm>
              <a:off x="7495175" y="1373009"/>
              <a:ext cx="446093" cy="386063"/>
            </a:xfrm>
            <a:custGeom>
              <a:avLst/>
              <a:gdLst/>
              <a:ahLst/>
              <a:cxnLst/>
              <a:rect l="l" t="t" r="r" b="b"/>
              <a:pathLst>
                <a:path w="4102" h="3550" extrusionOk="0">
                  <a:moveTo>
                    <a:pt x="1374" y="0"/>
                  </a:moveTo>
                  <a:cubicBezTo>
                    <a:pt x="264" y="0"/>
                    <a:pt x="1" y="854"/>
                    <a:pt x="1" y="854"/>
                  </a:cubicBezTo>
                  <a:cubicBezTo>
                    <a:pt x="636" y="977"/>
                    <a:pt x="1272" y="1069"/>
                    <a:pt x="1907" y="1110"/>
                  </a:cubicBezTo>
                  <a:cubicBezTo>
                    <a:pt x="1702" y="1930"/>
                    <a:pt x="2010" y="2392"/>
                    <a:pt x="2010" y="2392"/>
                  </a:cubicBezTo>
                  <a:lnTo>
                    <a:pt x="2297" y="3550"/>
                  </a:lnTo>
                  <a:cubicBezTo>
                    <a:pt x="3814" y="2935"/>
                    <a:pt x="4101" y="710"/>
                    <a:pt x="2215" y="136"/>
                  </a:cubicBezTo>
                  <a:cubicBezTo>
                    <a:pt x="1891" y="40"/>
                    <a:pt x="1613" y="0"/>
                    <a:pt x="1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2"/>
            <p:cNvSpPr/>
            <p:nvPr/>
          </p:nvSpPr>
          <p:spPr>
            <a:xfrm>
              <a:off x="7683638" y="1591813"/>
              <a:ext cx="143876" cy="123431"/>
            </a:xfrm>
            <a:custGeom>
              <a:avLst/>
              <a:gdLst/>
              <a:ahLst/>
              <a:cxnLst/>
              <a:rect l="l" t="t" r="r" b="b"/>
              <a:pathLst>
                <a:path w="1323" h="1135" extrusionOk="0">
                  <a:moveTo>
                    <a:pt x="678" y="1"/>
                  </a:moveTo>
                  <a:cubicBezTo>
                    <a:pt x="306" y="1"/>
                    <a:pt x="1" y="378"/>
                    <a:pt x="154" y="769"/>
                  </a:cubicBezTo>
                  <a:cubicBezTo>
                    <a:pt x="243" y="1011"/>
                    <a:pt x="463" y="1135"/>
                    <a:pt x="683" y="1135"/>
                  </a:cubicBezTo>
                  <a:cubicBezTo>
                    <a:pt x="891" y="1135"/>
                    <a:pt x="1100" y="1024"/>
                    <a:pt x="1200" y="800"/>
                  </a:cubicBezTo>
                  <a:cubicBezTo>
                    <a:pt x="1323" y="513"/>
                    <a:pt x="1200" y="185"/>
                    <a:pt x="912" y="51"/>
                  </a:cubicBezTo>
                  <a:cubicBezTo>
                    <a:pt x="834" y="17"/>
                    <a:pt x="755" y="1"/>
                    <a:pt x="67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2"/>
            <p:cNvSpPr/>
            <p:nvPr/>
          </p:nvSpPr>
          <p:spPr>
            <a:xfrm>
              <a:off x="7420464" y="1370725"/>
              <a:ext cx="325706" cy="156383"/>
            </a:xfrm>
            <a:custGeom>
              <a:avLst/>
              <a:gdLst/>
              <a:ahLst/>
              <a:cxnLst/>
              <a:rect l="l" t="t" r="r" b="b"/>
              <a:pathLst>
                <a:path w="2995" h="1438" extrusionOk="0">
                  <a:moveTo>
                    <a:pt x="1730" y="1"/>
                  </a:moveTo>
                  <a:cubicBezTo>
                    <a:pt x="1270" y="1"/>
                    <a:pt x="589" y="69"/>
                    <a:pt x="206" y="475"/>
                  </a:cubicBezTo>
                  <a:cubicBezTo>
                    <a:pt x="1" y="690"/>
                    <a:pt x="155" y="1029"/>
                    <a:pt x="472" y="1080"/>
                  </a:cubicBezTo>
                  <a:lnTo>
                    <a:pt x="2410" y="1428"/>
                  </a:lnTo>
                  <a:cubicBezTo>
                    <a:pt x="2437" y="1434"/>
                    <a:pt x="2465" y="1437"/>
                    <a:pt x="2492" y="1437"/>
                  </a:cubicBezTo>
                  <a:cubicBezTo>
                    <a:pt x="2649" y="1437"/>
                    <a:pt x="2798" y="1341"/>
                    <a:pt x="2851" y="1193"/>
                  </a:cubicBezTo>
                  <a:lnTo>
                    <a:pt x="2953" y="895"/>
                  </a:lnTo>
                  <a:cubicBezTo>
                    <a:pt x="2994" y="742"/>
                    <a:pt x="2933" y="577"/>
                    <a:pt x="2799" y="485"/>
                  </a:cubicBezTo>
                  <a:lnTo>
                    <a:pt x="2410" y="157"/>
                  </a:lnTo>
                  <a:cubicBezTo>
                    <a:pt x="2318" y="96"/>
                    <a:pt x="2215" y="44"/>
                    <a:pt x="2102" y="14"/>
                  </a:cubicBezTo>
                  <a:cubicBezTo>
                    <a:pt x="2017" y="8"/>
                    <a:pt x="1886" y="1"/>
                    <a:pt x="17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2"/>
            <p:cNvSpPr/>
            <p:nvPr/>
          </p:nvSpPr>
          <p:spPr>
            <a:xfrm>
              <a:off x="6727075" y="1872712"/>
              <a:ext cx="449355" cy="397046"/>
            </a:xfrm>
            <a:custGeom>
              <a:avLst/>
              <a:gdLst/>
              <a:ahLst/>
              <a:cxnLst/>
              <a:rect l="l" t="t" r="r" b="b"/>
              <a:pathLst>
                <a:path w="4132" h="3651" extrusionOk="0">
                  <a:moveTo>
                    <a:pt x="349" y="1"/>
                  </a:moveTo>
                  <a:lnTo>
                    <a:pt x="0" y="872"/>
                  </a:lnTo>
                  <a:lnTo>
                    <a:pt x="2717" y="3445"/>
                  </a:lnTo>
                  <a:cubicBezTo>
                    <a:pt x="2860" y="3584"/>
                    <a:pt x="3042" y="3650"/>
                    <a:pt x="3222" y="3650"/>
                  </a:cubicBezTo>
                  <a:cubicBezTo>
                    <a:pt x="3480" y="3650"/>
                    <a:pt x="3736" y="3514"/>
                    <a:pt x="3875" y="3261"/>
                  </a:cubicBezTo>
                  <a:lnTo>
                    <a:pt x="4132" y="2543"/>
                  </a:lnTo>
                  <a:lnTo>
                    <a:pt x="349" y="1"/>
                  </a:ln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2"/>
            <p:cNvSpPr/>
            <p:nvPr/>
          </p:nvSpPr>
          <p:spPr>
            <a:xfrm>
              <a:off x="6596575" y="1810508"/>
              <a:ext cx="205320" cy="180199"/>
            </a:xfrm>
            <a:custGeom>
              <a:avLst/>
              <a:gdLst/>
              <a:ahLst/>
              <a:cxnLst/>
              <a:rect l="l" t="t" r="r" b="b"/>
              <a:pathLst>
                <a:path w="1888" h="1657" extrusionOk="0">
                  <a:moveTo>
                    <a:pt x="943" y="1"/>
                  </a:moveTo>
                  <a:cubicBezTo>
                    <a:pt x="784" y="1"/>
                    <a:pt x="624" y="46"/>
                    <a:pt x="483" y="142"/>
                  </a:cubicBezTo>
                  <a:cubicBezTo>
                    <a:pt x="103" y="398"/>
                    <a:pt x="1" y="911"/>
                    <a:pt x="257" y="1290"/>
                  </a:cubicBezTo>
                  <a:cubicBezTo>
                    <a:pt x="418" y="1528"/>
                    <a:pt x="683" y="1657"/>
                    <a:pt x="952" y="1657"/>
                  </a:cubicBezTo>
                  <a:cubicBezTo>
                    <a:pt x="1113" y="1657"/>
                    <a:pt x="1274" y="1611"/>
                    <a:pt x="1416" y="1516"/>
                  </a:cubicBezTo>
                  <a:cubicBezTo>
                    <a:pt x="1785" y="1259"/>
                    <a:pt x="1887" y="737"/>
                    <a:pt x="1631" y="368"/>
                  </a:cubicBezTo>
                  <a:cubicBezTo>
                    <a:pt x="1470" y="130"/>
                    <a:pt x="1209" y="1"/>
                    <a:pt x="943"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2"/>
            <p:cNvSpPr/>
            <p:nvPr/>
          </p:nvSpPr>
          <p:spPr>
            <a:xfrm>
              <a:off x="6601034" y="1746346"/>
              <a:ext cx="121691" cy="107554"/>
            </a:xfrm>
            <a:custGeom>
              <a:avLst/>
              <a:gdLst/>
              <a:ahLst/>
              <a:cxnLst/>
              <a:rect l="l" t="t" r="r" b="b"/>
              <a:pathLst>
                <a:path w="1119" h="989" extrusionOk="0">
                  <a:moveTo>
                    <a:pt x="153" y="0"/>
                  </a:moveTo>
                  <a:cubicBezTo>
                    <a:pt x="110" y="0"/>
                    <a:pt x="67" y="19"/>
                    <a:pt x="42" y="55"/>
                  </a:cubicBezTo>
                  <a:cubicBezTo>
                    <a:pt x="1" y="107"/>
                    <a:pt x="11" y="178"/>
                    <a:pt x="62" y="219"/>
                  </a:cubicBezTo>
                  <a:lnTo>
                    <a:pt x="903" y="988"/>
                  </a:lnTo>
                  <a:lnTo>
                    <a:pt x="1118" y="619"/>
                  </a:lnTo>
                  <a:lnTo>
                    <a:pt x="237" y="25"/>
                  </a:lnTo>
                  <a:cubicBezTo>
                    <a:pt x="212" y="8"/>
                    <a:pt x="183" y="0"/>
                    <a:pt x="153" y="0"/>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6978831" y="1979722"/>
              <a:ext cx="468495" cy="289384"/>
            </a:xfrm>
            <a:custGeom>
              <a:avLst/>
              <a:gdLst/>
              <a:ahLst/>
              <a:cxnLst/>
              <a:rect l="l" t="t" r="r" b="b"/>
              <a:pathLst>
                <a:path w="4308" h="2661" extrusionOk="0">
                  <a:moveTo>
                    <a:pt x="4308" y="1"/>
                  </a:moveTo>
                  <a:lnTo>
                    <a:pt x="822" y="1282"/>
                  </a:lnTo>
                  <a:cubicBezTo>
                    <a:pt x="822" y="1282"/>
                    <a:pt x="1" y="2661"/>
                    <a:pt x="899" y="2661"/>
                  </a:cubicBezTo>
                  <a:cubicBezTo>
                    <a:pt x="953" y="2661"/>
                    <a:pt x="1012" y="2656"/>
                    <a:pt x="1079" y="2646"/>
                  </a:cubicBezTo>
                  <a:cubicBezTo>
                    <a:pt x="2268" y="2461"/>
                    <a:pt x="4144" y="1651"/>
                    <a:pt x="4144" y="1651"/>
                  </a:cubicBezTo>
                  <a:lnTo>
                    <a:pt x="4308"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2"/>
            <p:cNvSpPr/>
            <p:nvPr/>
          </p:nvSpPr>
          <p:spPr>
            <a:xfrm>
              <a:off x="7168490" y="1938941"/>
              <a:ext cx="412598" cy="355286"/>
            </a:xfrm>
            <a:custGeom>
              <a:avLst/>
              <a:gdLst/>
              <a:ahLst/>
              <a:cxnLst/>
              <a:rect l="l" t="t" r="r" b="b"/>
              <a:pathLst>
                <a:path w="3794" h="3267" extrusionOk="0">
                  <a:moveTo>
                    <a:pt x="2925" y="0"/>
                  </a:moveTo>
                  <a:cubicBezTo>
                    <a:pt x="2824" y="0"/>
                    <a:pt x="2705" y="11"/>
                    <a:pt x="2564" y="37"/>
                  </a:cubicBezTo>
                  <a:cubicBezTo>
                    <a:pt x="1436" y="263"/>
                    <a:pt x="1" y="1011"/>
                    <a:pt x="1" y="1011"/>
                  </a:cubicBezTo>
                  <a:lnTo>
                    <a:pt x="1303" y="3267"/>
                  </a:lnTo>
                  <a:lnTo>
                    <a:pt x="3794" y="2334"/>
                  </a:lnTo>
                  <a:lnTo>
                    <a:pt x="3476" y="304"/>
                  </a:lnTo>
                  <a:cubicBezTo>
                    <a:pt x="3476" y="304"/>
                    <a:pt x="3454" y="0"/>
                    <a:pt x="2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2"/>
            <p:cNvSpPr/>
            <p:nvPr/>
          </p:nvSpPr>
          <p:spPr>
            <a:xfrm>
              <a:off x="7439495" y="1899465"/>
              <a:ext cx="521782" cy="650108"/>
            </a:xfrm>
            <a:custGeom>
              <a:avLst/>
              <a:gdLst/>
              <a:ahLst/>
              <a:cxnLst/>
              <a:rect l="l" t="t" r="r" b="b"/>
              <a:pathLst>
                <a:path w="4798" h="5978" extrusionOk="0">
                  <a:moveTo>
                    <a:pt x="2471" y="1"/>
                  </a:moveTo>
                  <a:lnTo>
                    <a:pt x="185" y="390"/>
                  </a:lnTo>
                  <a:cubicBezTo>
                    <a:pt x="185" y="390"/>
                    <a:pt x="0" y="3742"/>
                    <a:pt x="390" y="5454"/>
                  </a:cubicBezTo>
                  <a:cubicBezTo>
                    <a:pt x="448" y="5738"/>
                    <a:pt x="693" y="5938"/>
                    <a:pt x="983" y="5938"/>
                  </a:cubicBezTo>
                  <a:cubicBezTo>
                    <a:pt x="997" y="5938"/>
                    <a:pt x="1011" y="5937"/>
                    <a:pt x="1025" y="5936"/>
                  </a:cubicBezTo>
                  <a:lnTo>
                    <a:pt x="4326" y="5977"/>
                  </a:lnTo>
                  <a:cubicBezTo>
                    <a:pt x="4623" y="5731"/>
                    <a:pt x="4798" y="5362"/>
                    <a:pt x="4798" y="4973"/>
                  </a:cubicBezTo>
                  <a:lnTo>
                    <a:pt x="4552" y="441"/>
                  </a:lnTo>
                  <a:cubicBezTo>
                    <a:pt x="4562" y="298"/>
                    <a:pt x="4029" y="134"/>
                    <a:pt x="3885" y="113"/>
                  </a:cubicBezTo>
                  <a:lnTo>
                    <a:pt x="24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7455046" y="2097933"/>
              <a:ext cx="1196" cy="140614"/>
            </a:xfrm>
            <a:custGeom>
              <a:avLst/>
              <a:gdLst/>
              <a:ahLst/>
              <a:cxnLst/>
              <a:rect l="l" t="t" r="r" b="b"/>
              <a:pathLst>
                <a:path w="11" h="1293" fill="none" extrusionOk="0">
                  <a:moveTo>
                    <a:pt x="11" y="1292"/>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7546505" y="1896094"/>
              <a:ext cx="259804" cy="132022"/>
            </a:xfrm>
            <a:custGeom>
              <a:avLst/>
              <a:gdLst/>
              <a:ahLst/>
              <a:cxnLst/>
              <a:rect l="l" t="t" r="r" b="b"/>
              <a:pathLst>
                <a:path w="2389" h="1214" extrusionOk="0">
                  <a:moveTo>
                    <a:pt x="1364" y="1"/>
                  </a:moveTo>
                  <a:lnTo>
                    <a:pt x="0" y="278"/>
                  </a:lnTo>
                  <a:cubicBezTo>
                    <a:pt x="0" y="278"/>
                    <a:pt x="0" y="1213"/>
                    <a:pt x="1011" y="1213"/>
                  </a:cubicBezTo>
                  <a:cubicBezTo>
                    <a:pt x="1042" y="1213"/>
                    <a:pt x="1074" y="1212"/>
                    <a:pt x="1107" y="1211"/>
                  </a:cubicBezTo>
                  <a:cubicBezTo>
                    <a:pt x="2214" y="1139"/>
                    <a:pt x="2389" y="103"/>
                    <a:pt x="2389" y="103"/>
                  </a:cubicBezTo>
                  <a:lnTo>
                    <a:pt x="1364"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7871993" y="1952208"/>
              <a:ext cx="481763" cy="464689"/>
            </a:xfrm>
            <a:custGeom>
              <a:avLst/>
              <a:gdLst/>
              <a:ahLst/>
              <a:cxnLst/>
              <a:rect l="l" t="t" r="r" b="b"/>
              <a:pathLst>
                <a:path w="4430" h="4273" extrusionOk="0">
                  <a:moveTo>
                    <a:pt x="426" y="1"/>
                  </a:moveTo>
                  <a:cubicBezTo>
                    <a:pt x="338" y="1"/>
                    <a:pt x="269" y="28"/>
                    <a:pt x="226" y="90"/>
                  </a:cubicBezTo>
                  <a:cubicBezTo>
                    <a:pt x="1" y="407"/>
                    <a:pt x="862" y="2150"/>
                    <a:pt x="1149" y="2417"/>
                  </a:cubicBezTo>
                  <a:lnTo>
                    <a:pt x="3199" y="4272"/>
                  </a:lnTo>
                  <a:lnTo>
                    <a:pt x="4029" y="4016"/>
                  </a:lnTo>
                  <a:lnTo>
                    <a:pt x="4429" y="3247"/>
                  </a:lnTo>
                  <a:lnTo>
                    <a:pt x="2430" y="1320"/>
                  </a:lnTo>
                  <a:cubicBezTo>
                    <a:pt x="2149" y="969"/>
                    <a:pt x="951" y="1"/>
                    <a:pt x="42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7766071" y="1908382"/>
              <a:ext cx="459469" cy="400309"/>
            </a:xfrm>
            <a:custGeom>
              <a:avLst/>
              <a:gdLst/>
              <a:ahLst/>
              <a:cxnLst/>
              <a:rect l="l" t="t" r="r" b="b"/>
              <a:pathLst>
                <a:path w="4225" h="3681" extrusionOk="0">
                  <a:moveTo>
                    <a:pt x="370" y="1"/>
                  </a:moveTo>
                  <a:lnTo>
                    <a:pt x="1" y="1702"/>
                  </a:lnTo>
                  <a:lnTo>
                    <a:pt x="2441" y="3681"/>
                  </a:lnTo>
                  <a:lnTo>
                    <a:pt x="4224" y="2164"/>
                  </a:lnTo>
                  <a:cubicBezTo>
                    <a:pt x="4224" y="2164"/>
                    <a:pt x="3394" y="903"/>
                    <a:pt x="2030" y="308"/>
                  </a:cubicBezTo>
                  <a:cubicBezTo>
                    <a:pt x="1323" y="1"/>
                    <a:pt x="370" y="1"/>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7840782" y="2159267"/>
              <a:ext cx="111577" cy="84825"/>
            </a:xfrm>
            <a:custGeom>
              <a:avLst/>
              <a:gdLst/>
              <a:ahLst/>
              <a:cxnLst/>
              <a:rect l="l" t="t" r="r" b="b"/>
              <a:pathLst>
                <a:path w="1026" h="780" fill="none" extrusionOk="0">
                  <a:moveTo>
                    <a:pt x="1026" y="779"/>
                  </a:moveTo>
                  <a:lnTo>
                    <a:pt x="1" y="0"/>
                  </a:lnTo>
                </a:path>
              </a:pathLst>
            </a:custGeom>
            <a:noFill/>
            <a:ln w="12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7952251" y="2282372"/>
              <a:ext cx="437175" cy="367466"/>
            </a:xfrm>
            <a:custGeom>
              <a:avLst/>
              <a:gdLst/>
              <a:ahLst/>
              <a:cxnLst/>
              <a:rect l="l" t="t" r="r" b="b"/>
              <a:pathLst>
                <a:path w="4020" h="3379" extrusionOk="0">
                  <a:moveTo>
                    <a:pt x="3154" y="1"/>
                  </a:moveTo>
                  <a:cubicBezTo>
                    <a:pt x="2916" y="1"/>
                    <a:pt x="2678" y="110"/>
                    <a:pt x="2523" y="324"/>
                  </a:cubicBezTo>
                  <a:lnTo>
                    <a:pt x="1" y="2712"/>
                  </a:lnTo>
                  <a:lnTo>
                    <a:pt x="575" y="3379"/>
                  </a:lnTo>
                  <a:lnTo>
                    <a:pt x="3691" y="1339"/>
                  </a:lnTo>
                  <a:cubicBezTo>
                    <a:pt x="4019" y="1031"/>
                    <a:pt x="4009" y="498"/>
                    <a:pt x="3671" y="201"/>
                  </a:cubicBezTo>
                  <a:cubicBezTo>
                    <a:pt x="3523" y="67"/>
                    <a:pt x="3338" y="1"/>
                    <a:pt x="3154"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7734860" y="2505090"/>
              <a:ext cx="279923" cy="210214"/>
            </a:xfrm>
            <a:custGeom>
              <a:avLst/>
              <a:gdLst/>
              <a:ahLst/>
              <a:cxnLst/>
              <a:rect l="l" t="t" r="r" b="b"/>
              <a:pathLst>
                <a:path w="2574" h="1933" extrusionOk="0">
                  <a:moveTo>
                    <a:pt x="1046" y="1"/>
                  </a:moveTo>
                  <a:cubicBezTo>
                    <a:pt x="1010" y="1"/>
                    <a:pt x="975" y="14"/>
                    <a:pt x="944" y="39"/>
                  </a:cubicBezTo>
                  <a:cubicBezTo>
                    <a:pt x="882" y="90"/>
                    <a:pt x="862" y="172"/>
                    <a:pt x="893" y="244"/>
                  </a:cubicBezTo>
                  <a:lnTo>
                    <a:pt x="985" y="439"/>
                  </a:lnTo>
                  <a:lnTo>
                    <a:pt x="113" y="900"/>
                  </a:lnTo>
                  <a:cubicBezTo>
                    <a:pt x="42" y="941"/>
                    <a:pt x="1" y="1023"/>
                    <a:pt x="21" y="1105"/>
                  </a:cubicBezTo>
                  <a:cubicBezTo>
                    <a:pt x="46" y="1171"/>
                    <a:pt x="110" y="1217"/>
                    <a:pt x="182" y="1217"/>
                  </a:cubicBezTo>
                  <a:cubicBezTo>
                    <a:pt x="200" y="1217"/>
                    <a:pt x="218" y="1214"/>
                    <a:pt x="236" y="1208"/>
                  </a:cubicBezTo>
                  <a:lnTo>
                    <a:pt x="421" y="1157"/>
                  </a:lnTo>
                  <a:lnTo>
                    <a:pt x="267" y="1239"/>
                  </a:lnTo>
                  <a:cubicBezTo>
                    <a:pt x="195" y="1269"/>
                    <a:pt x="165" y="1351"/>
                    <a:pt x="185" y="1423"/>
                  </a:cubicBezTo>
                  <a:cubicBezTo>
                    <a:pt x="208" y="1483"/>
                    <a:pt x="263" y="1521"/>
                    <a:pt x="323" y="1521"/>
                  </a:cubicBezTo>
                  <a:cubicBezTo>
                    <a:pt x="346" y="1521"/>
                    <a:pt x="368" y="1516"/>
                    <a:pt x="390" y="1505"/>
                  </a:cubicBezTo>
                  <a:lnTo>
                    <a:pt x="493" y="1464"/>
                  </a:lnTo>
                  <a:lnTo>
                    <a:pt x="493" y="1464"/>
                  </a:lnTo>
                  <a:cubicBezTo>
                    <a:pt x="411" y="1526"/>
                    <a:pt x="380" y="1608"/>
                    <a:pt x="411" y="1669"/>
                  </a:cubicBezTo>
                  <a:cubicBezTo>
                    <a:pt x="433" y="1714"/>
                    <a:pt x="489" y="1743"/>
                    <a:pt x="545" y="1743"/>
                  </a:cubicBezTo>
                  <a:cubicBezTo>
                    <a:pt x="566" y="1743"/>
                    <a:pt x="586" y="1739"/>
                    <a:pt x="605" y="1731"/>
                  </a:cubicBezTo>
                  <a:lnTo>
                    <a:pt x="739" y="1659"/>
                  </a:lnTo>
                  <a:lnTo>
                    <a:pt x="739" y="1659"/>
                  </a:lnTo>
                  <a:cubicBezTo>
                    <a:pt x="605" y="1731"/>
                    <a:pt x="605" y="1813"/>
                    <a:pt x="636" y="1854"/>
                  </a:cubicBezTo>
                  <a:cubicBezTo>
                    <a:pt x="660" y="1908"/>
                    <a:pt x="712" y="1933"/>
                    <a:pt x="768" y="1933"/>
                  </a:cubicBezTo>
                  <a:cubicBezTo>
                    <a:pt x="785" y="1933"/>
                    <a:pt x="803" y="1930"/>
                    <a:pt x="821" y="1925"/>
                  </a:cubicBezTo>
                  <a:lnTo>
                    <a:pt x="1549" y="1700"/>
                  </a:lnTo>
                  <a:lnTo>
                    <a:pt x="1610" y="1669"/>
                  </a:lnTo>
                  <a:cubicBezTo>
                    <a:pt x="1667" y="1694"/>
                    <a:pt x="1735" y="1712"/>
                    <a:pt x="1816" y="1712"/>
                  </a:cubicBezTo>
                  <a:cubicBezTo>
                    <a:pt x="1999" y="1712"/>
                    <a:pt x="2247" y="1622"/>
                    <a:pt x="2574" y="1331"/>
                  </a:cubicBezTo>
                  <a:lnTo>
                    <a:pt x="2000" y="664"/>
                  </a:lnTo>
                  <a:lnTo>
                    <a:pt x="1149" y="39"/>
                  </a:lnTo>
                  <a:cubicBezTo>
                    <a:pt x="1118" y="14"/>
                    <a:pt x="1082" y="1"/>
                    <a:pt x="1046" y="1"/>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2">
            <a:extLst>
              <a:ext uri="{FF2B5EF4-FFF2-40B4-BE49-F238E27FC236}">
                <a16:creationId xmlns:a16="http://schemas.microsoft.com/office/drawing/2014/main" id="{CA232AF7-02AF-4754-A788-6CE193814459}"/>
              </a:ext>
            </a:extLst>
          </p:cNvPr>
          <p:cNvGraphicFramePr>
            <a:graphicFrameLocks noGrp="1"/>
          </p:cNvGraphicFramePr>
          <p:nvPr>
            <p:extLst>
              <p:ext uri="{D42A27DB-BD31-4B8C-83A1-F6EECF244321}">
                <p14:modId xmlns:p14="http://schemas.microsoft.com/office/powerpoint/2010/main" val="1782168164"/>
              </p:ext>
            </p:extLst>
          </p:nvPr>
        </p:nvGraphicFramePr>
        <p:xfrm>
          <a:off x="284204" y="1906707"/>
          <a:ext cx="5051733" cy="2146419"/>
        </p:xfrm>
        <a:graphic>
          <a:graphicData uri="http://schemas.openxmlformats.org/drawingml/2006/table">
            <a:tbl>
              <a:tblPr firstRow="1" bandRow="1">
                <a:tableStyleId>{17292A2E-F333-43FB-9621-5CBBE7FDCDCB}</a:tableStyleId>
              </a:tblPr>
              <a:tblGrid>
                <a:gridCol w="1090096">
                  <a:extLst>
                    <a:ext uri="{9D8B030D-6E8A-4147-A177-3AD203B41FA5}">
                      <a16:colId xmlns:a16="http://schemas.microsoft.com/office/drawing/2014/main" val="3164239130"/>
                    </a:ext>
                  </a:extLst>
                </a:gridCol>
                <a:gridCol w="3961637">
                  <a:extLst>
                    <a:ext uri="{9D8B030D-6E8A-4147-A177-3AD203B41FA5}">
                      <a16:colId xmlns:a16="http://schemas.microsoft.com/office/drawing/2014/main" val="1507947976"/>
                    </a:ext>
                  </a:extLst>
                </a:gridCol>
              </a:tblGrid>
              <a:tr h="189086">
                <a:tc>
                  <a:txBody>
                    <a:bodyPr/>
                    <a:lstStyle/>
                    <a:p>
                      <a:pPr algn="ctr" fontAlgn="base"/>
                      <a:r>
                        <a:rPr lang="en-IN" sz="1000" b="0" u="none" strike="noStrike" cap="none" dirty="0">
                          <a:solidFill>
                            <a:schemeClr val="bg1"/>
                          </a:solidFill>
                          <a:sym typeface="Open Sans"/>
                        </a:rPr>
                        <a:t>Term</a:t>
                      </a:r>
                      <a:endParaRPr lang="en-IN" sz="1000" b="0" i="0" u="none" strike="noStrike" cap="none" dirty="0">
                        <a:solidFill>
                          <a:schemeClr val="bg1"/>
                        </a:solidFill>
                        <a:latin typeface="Times New Roman"/>
                        <a:cs typeface="Times New Roman"/>
                        <a:sym typeface="Open Sans"/>
                      </a:endParaRPr>
                    </a:p>
                  </a:txBody>
                  <a:tcPr marL="152400" marR="152400" marT="57150" marB="44450" anchor="ctr"/>
                </a:tc>
                <a:tc>
                  <a:txBody>
                    <a:bodyPr/>
                    <a:lstStyle/>
                    <a:p>
                      <a:pPr algn="ctr" fontAlgn="base"/>
                      <a:r>
                        <a:rPr lang="en-IN" sz="1000" b="0" u="none" strike="noStrike" cap="none" dirty="0">
                          <a:solidFill>
                            <a:schemeClr val="bg1"/>
                          </a:solidFill>
                          <a:sym typeface="Open Sans"/>
                        </a:rPr>
                        <a:t>Description</a:t>
                      </a:r>
                      <a:endParaRPr lang="en-IN" sz="1000" b="0" i="0" u="none" strike="noStrike" cap="none" dirty="0">
                        <a:solidFill>
                          <a:schemeClr val="bg1"/>
                        </a:solidFill>
                        <a:latin typeface="Times New Roman"/>
                        <a:cs typeface="Times New Roman"/>
                        <a:sym typeface="Open Sans"/>
                      </a:endParaRPr>
                    </a:p>
                  </a:txBody>
                  <a:tcPr marL="152400" marR="152400" marT="57150" marB="44450" anchor="ctr"/>
                </a:tc>
                <a:extLst>
                  <a:ext uri="{0D108BD9-81ED-4DB2-BD59-A6C34878D82A}">
                    <a16:rowId xmlns:a16="http://schemas.microsoft.com/office/drawing/2014/main" val="3658296116"/>
                  </a:ext>
                </a:extLst>
              </a:tr>
              <a:tr h="445267">
                <a:tc>
                  <a:txBody>
                    <a:bodyPr/>
                    <a:lstStyle/>
                    <a:p>
                      <a:pPr fontAlgn="t"/>
                      <a:r>
                        <a:rPr lang="en-IN" sz="1000" b="0" u="none" strike="noStrike" cap="none" dirty="0" err="1">
                          <a:solidFill>
                            <a:srgbClr val="000000"/>
                          </a:solidFill>
                          <a:sym typeface="Arial"/>
                        </a:rPr>
                        <a:t>age_group</a:t>
                      </a:r>
                      <a:endParaRPr lang="en-IN" sz="1000" b="0" i="0" u="none" strike="noStrike" cap="none" dirty="0">
                        <a:solidFill>
                          <a:srgbClr val="000000"/>
                        </a:solidFill>
                        <a:latin typeface="Times New Roman"/>
                        <a:cs typeface="Times New Roman"/>
                        <a:sym typeface="Arial"/>
                      </a:endParaRPr>
                    </a:p>
                  </a:txBody>
                  <a:tcPr marL="152400" marR="152400" marT="57150" marB="44450"/>
                </a:tc>
                <a:tc>
                  <a:txBody>
                    <a:bodyPr/>
                    <a:lstStyle/>
                    <a:p>
                      <a:pPr fontAlgn="t"/>
                      <a:r>
                        <a:rPr lang="en-US" sz="1000" b="0" u="none" strike="noStrike" cap="none" dirty="0">
                          <a:solidFill>
                            <a:srgbClr val="000000"/>
                          </a:solidFill>
                          <a:sym typeface="Arial"/>
                        </a:rPr>
                        <a:t>This is a categorical feature denoting the age of the user. Age of users is divided into 4 groups</a:t>
                      </a:r>
                      <a:endParaRPr lang="en-US" sz="1000" b="0" i="0" u="none" strike="noStrike" cap="none" dirty="0">
                        <a:solidFill>
                          <a:srgbClr val="000000"/>
                        </a:solidFill>
                        <a:latin typeface="Times New Roman"/>
                        <a:cs typeface="Times New Roman"/>
                        <a:sym typeface="Arial"/>
                      </a:endParaRPr>
                    </a:p>
                  </a:txBody>
                  <a:tcPr marL="152400" marR="152400" marT="57150" marB="44450"/>
                </a:tc>
                <a:extLst>
                  <a:ext uri="{0D108BD9-81ED-4DB2-BD59-A6C34878D82A}">
                    <a16:rowId xmlns:a16="http://schemas.microsoft.com/office/drawing/2014/main" val="3664890964"/>
                  </a:ext>
                </a:extLst>
              </a:tr>
              <a:tr h="317176">
                <a:tc>
                  <a:txBody>
                    <a:bodyPr/>
                    <a:lstStyle/>
                    <a:p>
                      <a:pPr fontAlgn="t"/>
                      <a:r>
                        <a:rPr lang="en-IN" sz="1000" b="0" u="none" strike="noStrike" cap="none" dirty="0">
                          <a:solidFill>
                            <a:srgbClr val="000000"/>
                          </a:solidFill>
                          <a:sym typeface="Arial"/>
                        </a:rPr>
                        <a:t>gender</a:t>
                      </a:r>
                      <a:endParaRPr lang="en-IN" sz="1000" b="0" i="0" u="none" strike="noStrike" cap="none" dirty="0">
                        <a:solidFill>
                          <a:srgbClr val="000000"/>
                        </a:solidFill>
                        <a:latin typeface="Times New Roman"/>
                        <a:cs typeface="Times New Roman"/>
                        <a:sym typeface="Arial"/>
                      </a:endParaRPr>
                    </a:p>
                  </a:txBody>
                  <a:tcPr marL="152400" marR="152400" marT="57150" marB="44450"/>
                </a:tc>
                <a:tc>
                  <a:txBody>
                    <a:bodyPr/>
                    <a:lstStyle/>
                    <a:p>
                      <a:pPr fontAlgn="t"/>
                      <a:r>
                        <a:rPr lang="en-US" sz="1000" b="0" u="none" strike="noStrike" cap="none" dirty="0">
                          <a:solidFill>
                            <a:srgbClr val="000000"/>
                          </a:solidFill>
                          <a:sym typeface="Arial"/>
                        </a:rPr>
                        <a:t>Categorical feature representing the gender of the user.</a:t>
                      </a:r>
                      <a:endParaRPr lang="en-US" sz="1000" b="0" i="0" u="none" strike="noStrike" cap="none" dirty="0">
                        <a:solidFill>
                          <a:srgbClr val="000000"/>
                        </a:solidFill>
                        <a:latin typeface="Times New Roman"/>
                        <a:cs typeface="Times New Roman"/>
                        <a:sym typeface="Arial"/>
                      </a:endParaRPr>
                    </a:p>
                  </a:txBody>
                  <a:tcPr marL="152400" marR="152400" marT="57150" marB="44450"/>
                </a:tc>
                <a:extLst>
                  <a:ext uri="{0D108BD9-81ED-4DB2-BD59-A6C34878D82A}">
                    <a16:rowId xmlns:a16="http://schemas.microsoft.com/office/drawing/2014/main" val="1339795508"/>
                  </a:ext>
                </a:extLst>
              </a:tr>
              <a:tr h="317176">
                <a:tc>
                  <a:txBody>
                    <a:bodyPr/>
                    <a:lstStyle/>
                    <a:p>
                      <a:pPr fontAlgn="t"/>
                      <a:r>
                        <a:rPr lang="en-IN" sz="1000" b="0" u="none" strike="noStrike" cap="none" dirty="0" err="1">
                          <a:solidFill>
                            <a:srgbClr val="000000"/>
                          </a:solidFill>
                          <a:sym typeface="Arial"/>
                        </a:rPr>
                        <a:t>following_rate</a:t>
                      </a:r>
                      <a:endParaRPr lang="en-IN" sz="1000" b="0" i="0" u="none" strike="noStrike" cap="none" dirty="0">
                        <a:solidFill>
                          <a:srgbClr val="000000"/>
                        </a:solidFill>
                        <a:latin typeface="Times New Roman"/>
                        <a:cs typeface="Times New Roman"/>
                        <a:sym typeface="Arial"/>
                      </a:endParaRPr>
                    </a:p>
                  </a:txBody>
                  <a:tcPr marL="152400" marR="152400" marT="57150" marB="44450"/>
                </a:tc>
                <a:tc>
                  <a:txBody>
                    <a:bodyPr/>
                    <a:lstStyle/>
                    <a:p>
                      <a:pPr fontAlgn="t"/>
                      <a:r>
                        <a:rPr lang="en-US" sz="1000" b="0" u="none" strike="noStrike" cap="none" dirty="0">
                          <a:solidFill>
                            <a:srgbClr val="000000"/>
                          </a:solidFill>
                          <a:sym typeface="Arial"/>
                        </a:rPr>
                        <a:t>Number of accounts followed by the user (feature is normalized)</a:t>
                      </a:r>
                      <a:endParaRPr lang="en-US" sz="1000" b="0" i="0" u="none" strike="noStrike" cap="none" dirty="0">
                        <a:solidFill>
                          <a:srgbClr val="000000"/>
                        </a:solidFill>
                        <a:latin typeface="Times New Roman"/>
                        <a:cs typeface="Times New Roman"/>
                        <a:sym typeface="Arial"/>
                      </a:endParaRPr>
                    </a:p>
                  </a:txBody>
                  <a:tcPr marL="152400" marR="152400" marT="57150" marB="44450"/>
                </a:tc>
                <a:extLst>
                  <a:ext uri="{0D108BD9-81ED-4DB2-BD59-A6C34878D82A}">
                    <a16:rowId xmlns:a16="http://schemas.microsoft.com/office/drawing/2014/main" val="4171876756"/>
                  </a:ext>
                </a:extLst>
              </a:tr>
              <a:tr h="317176">
                <a:tc>
                  <a:txBody>
                    <a:bodyPr/>
                    <a:lstStyle/>
                    <a:p>
                      <a:pPr fontAlgn="t"/>
                      <a:r>
                        <a:rPr lang="en-IN" sz="1000" b="0" u="none" strike="noStrike" cap="none" dirty="0" err="1">
                          <a:solidFill>
                            <a:srgbClr val="000000"/>
                          </a:solidFill>
                          <a:sym typeface="Arial"/>
                        </a:rPr>
                        <a:t>followers_avg_age</a:t>
                      </a:r>
                      <a:endParaRPr lang="en-IN" sz="1000" b="0" i="0" u="none" strike="noStrike" cap="none" dirty="0">
                        <a:solidFill>
                          <a:srgbClr val="000000"/>
                        </a:solidFill>
                        <a:latin typeface="Times New Roman"/>
                        <a:cs typeface="Times New Roman"/>
                        <a:sym typeface="Arial"/>
                      </a:endParaRPr>
                    </a:p>
                  </a:txBody>
                  <a:tcPr marL="152400" marR="152400" marT="57150" marB="44450"/>
                </a:tc>
                <a:tc>
                  <a:txBody>
                    <a:bodyPr/>
                    <a:lstStyle/>
                    <a:p>
                      <a:pPr fontAlgn="t"/>
                      <a:r>
                        <a:rPr lang="en-US" sz="1000" b="0" u="none" strike="noStrike" cap="none" dirty="0">
                          <a:solidFill>
                            <a:srgbClr val="000000"/>
                          </a:solidFill>
                          <a:sym typeface="Arial"/>
                        </a:rPr>
                        <a:t>Average of age groups of all the followers of the user.</a:t>
                      </a:r>
                      <a:endParaRPr lang="en-US" sz="1000" b="0" i="0" u="none" strike="noStrike" cap="none" dirty="0">
                        <a:solidFill>
                          <a:srgbClr val="000000"/>
                        </a:solidFill>
                        <a:latin typeface="Times New Roman"/>
                        <a:cs typeface="Times New Roman"/>
                        <a:sym typeface="Arial"/>
                      </a:endParaRPr>
                    </a:p>
                  </a:txBody>
                  <a:tcPr marL="152400" marR="152400" marT="57150" marB="44450"/>
                </a:tc>
                <a:extLst>
                  <a:ext uri="{0D108BD9-81ED-4DB2-BD59-A6C34878D82A}">
                    <a16:rowId xmlns:a16="http://schemas.microsoft.com/office/drawing/2014/main" val="2670393319"/>
                  </a:ext>
                </a:extLst>
              </a:tr>
              <a:tr h="317176">
                <a:tc>
                  <a:txBody>
                    <a:bodyPr/>
                    <a:lstStyle/>
                    <a:p>
                      <a:pPr fontAlgn="t"/>
                      <a:r>
                        <a:rPr lang="en-IN" sz="1000" b="0" u="none" strike="noStrike" cap="none" dirty="0" err="1">
                          <a:solidFill>
                            <a:srgbClr val="000000"/>
                          </a:solidFill>
                          <a:sym typeface="Arial"/>
                        </a:rPr>
                        <a:t>following_avg_age</a:t>
                      </a:r>
                      <a:endParaRPr lang="en-IN" sz="1000" b="0" i="0" u="none" strike="noStrike" cap="none" dirty="0">
                        <a:solidFill>
                          <a:srgbClr val="000000"/>
                        </a:solidFill>
                        <a:latin typeface="Times New Roman"/>
                        <a:cs typeface="Times New Roman"/>
                        <a:sym typeface="Arial"/>
                      </a:endParaRPr>
                    </a:p>
                  </a:txBody>
                  <a:tcPr marL="152400" marR="152400" marT="57150" marB="44450"/>
                </a:tc>
                <a:tc>
                  <a:txBody>
                    <a:bodyPr/>
                    <a:lstStyle/>
                    <a:p>
                      <a:pPr fontAlgn="t"/>
                      <a:r>
                        <a:rPr lang="en-US" sz="1000" b="0" u="none" strike="noStrike" cap="none" dirty="0">
                          <a:solidFill>
                            <a:srgbClr val="000000"/>
                          </a:solidFill>
                          <a:sym typeface="Arial"/>
                        </a:rPr>
                        <a:t>Average of age groups of all the accounts followed by the user.</a:t>
                      </a:r>
                      <a:endParaRPr lang="en-US" sz="1000" b="0" i="0" u="none" strike="noStrike" cap="none" dirty="0">
                        <a:solidFill>
                          <a:srgbClr val="000000"/>
                        </a:solidFill>
                        <a:latin typeface="Times New Roman"/>
                        <a:cs typeface="Times New Roman"/>
                        <a:sym typeface="Arial"/>
                      </a:endParaRPr>
                    </a:p>
                  </a:txBody>
                  <a:tcPr marL="152400" marR="152400" marT="57150" marB="44450"/>
                </a:tc>
                <a:extLst>
                  <a:ext uri="{0D108BD9-81ED-4DB2-BD59-A6C34878D82A}">
                    <a16:rowId xmlns:a16="http://schemas.microsoft.com/office/drawing/2014/main" val="3923902561"/>
                  </a:ext>
                </a:extLst>
              </a:tr>
            </a:tbl>
          </a:graphicData>
        </a:graphic>
      </p:graphicFrame>
    </p:spTree>
    <p:extLst>
      <p:ext uri="{BB962C8B-B14F-4D97-AF65-F5344CB8AC3E}">
        <p14:creationId xmlns:p14="http://schemas.microsoft.com/office/powerpoint/2010/main" val="2015724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61"/>
                                        </p:tgtEl>
                                        <p:attrNameLst>
                                          <p:attrName>style.visibility</p:attrName>
                                        </p:attrNameLst>
                                      </p:cBhvr>
                                      <p:to>
                                        <p:strVal val="visible"/>
                                      </p:to>
                                    </p:set>
                                    <p:animEffect transition="in" filter="fade">
                                      <p:cBhvr>
                                        <p:cTn id="7" dur="1000"/>
                                        <p:tgtEl>
                                          <p:spTgt spid="1261"/>
                                        </p:tgtEl>
                                      </p:cBhvr>
                                    </p:animEffect>
                                    <p:anim calcmode="lin" valueType="num">
                                      <p:cBhvr>
                                        <p:cTn id="8" dur="1000" fill="hold"/>
                                        <p:tgtEl>
                                          <p:spTgt spid="1261"/>
                                        </p:tgtEl>
                                        <p:attrNameLst>
                                          <p:attrName>ppt_x</p:attrName>
                                        </p:attrNameLst>
                                      </p:cBhvr>
                                      <p:tavLst>
                                        <p:tav tm="0">
                                          <p:val>
                                            <p:strVal val="#ppt_x"/>
                                          </p:val>
                                        </p:tav>
                                        <p:tav tm="100000">
                                          <p:val>
                                            <p:strVal val="#ppt_x"/>
                                          </p:val>
                                        </p:tav>
                                      </p:tavLst>
                                    </p:anim>
                                    <p:anim calcmode="lin" valueType="num">
                                      <p:cBhvr>
                                        <p:cTn id="9" dur="1000" fill="hold"/>
                                        <p:tgtEl>
                                          <p:spTgt spid="126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ASSUMPTION</a:t>
            </a:r>
            <a:endParaRPr/>
          </a:p>
        </p:txBody>
      </p:sp>
      <p:sp>
        <p:nvSpPr>
          <p:cNvPr id="674" name="Google Shape;674;p46"/>
          <p:cNvSpPr txBox="1">
            <a:spLocks noGrp="1"/>
          </p:cNvSpPr>
          <p:nvPr>
            <p:ph type="title" idx="4294967295"/>
          </p:nvPr>
        </p:nvSpPr>
        <p:spPr>
          <a:xfrm>
            <a:off x="1015008" y="1149375"/>
            <a:ext cx="16056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GENDER</a:t>
            </a:r>
            <a:endParaRPr sz="1600"/>
          </a:p>
        </p:txBody>
      </p:sp>
      <p:sp>
        <p:nvSpPr>
          <p:cNvPr id="675" name="Google Shape;675;p46"/>
          <p:cNvSpPr txBox="1">
            <a:spLocks noGrp="1"/>
          </p:cNvSpPr>
          <p:nvPr>
            <p:ph type="title" idx="4294967295"/>
          </p:nvPr>
        </p:nvSpPr>
        <p:spPr>
          <a:xfrm>
            <a:off x="5858025" y="1147223"/>
            <a:ext cx="914100" cy="4428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sz="1600" dirty="0"/>
              <a:t>AGE</a:t>
            </a:r>
            <a:endParaRPr sz="1600" dirty="0"/>
          </a:p>
        </p:txBody>
      </p:sp>
      <p:grpSp>
        <p:nvGrpSpPr>
          <p:cNvPr id="676" name="Google Shape;676;p46"/>
          <p:cNvGrpSpPr/>
          <p:nvPr/>
        </p:nvGrpSpPr>
        <p:grpSpPr>
          <a:xfrm>
            <a:off x="574801" y="1759624"/>
            <a:ext cx="462757" cy="593166"/>
            <a:chOff x="7603081" y="1973072"/>
            <a:chExt cx="276802" cy="354807"/>
          </a:xfrm>
        </p:grpSpPr>
        <p:sp>
          <p:nvSpPr>
            <p:cNvPr id="677" name="Google Shape;677;p46"/>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6"/>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6"/>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6"/>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6"/>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6"/>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6"/>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6"/>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6"/>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6"/>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6"/>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46"/>
          <p:cNvGrpSpPr/>
          <p:nvPr/>
        </p:nvGrpSpPr>
        <p:grpSpPr>
          <a:xfrm>
            <a:off x="574797" y="2780479"/>
            <a:ext cx="440212" cy="593078"/>
            <a:chOff x="6261624" y="3345794"/>
            <a:chExt cx="263316" cy="354754"/>
          </a:xfrm>
        </p:grpSpPr>
        <p:sp>
          <p:nvSpPr>
            <p:cNvPr id="691" name="Google Shape;691;p46"/>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6"/>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6"/>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6"/>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6"/>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6"/>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6"/>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FEA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6"/>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F3A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6"/>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6"/>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6"/>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6"/>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6"/>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6"/>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6"/>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6"/>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6"/>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6"/>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6"/>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6"/>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6"/>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6"/>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6"/>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6"/>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6"/>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6"/>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 name="Google Shape;719;p46"/>
          <p:cNvSpPr txBox="1">
            <a:spLocks noGrp="1"/>
          </p:cNvSpPr>
          <p:nvPr>
            <p:ph type="title" idx="4294967295"/>
          </p:nvPr>
        </p:nvSpPr>
        <p:spPr>
          <a:xfrm>
            <a:off x="1189238" y="1875400"/>
            <a:ext cx="20175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1= MALE</a:t>
            </a:r>
            <a:endParaRPr sz="1600"/>
          </a:p>
        </p:txBody>
      </p:sp>
      <p:sp>
        <p:nvSpPr>
          <p:cNvPr id="720" name="Google Shape;720;p46"/>
          <p:cNvSpPr txBox="1">
            <a:spLocks noGrp="1"/>
          </p:cNvSpPr>
          <p:nvPr>
            <p:ph type="title" idx="4294967295"/>
          </p:nvPr>
        </p:nvSpPr>
        <p:spPr>
          <a:xfrm>
            <a:off x="5872145" y="1691500"/>
            <a:ext cx="2856000" cy="1253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b="0" dirty="0">
                <a:solidFill>
                  <a:srgbClr val="000000"/>
                </a:solidFill>
                <a:latin typeface="Times New Roman"/>
                <a:ea typeface="Times New Roman"/>
                <a:cs typeface="Times New Roman"/>
                <a:sym typeface="Times New Roman"/>
              </a:rPr>
              <a:t>Tier 1:</a:t>
            </a:r>
            <a:r>
              <a:rPr lang="en" sz="1400" b="0" dirty="0">
                <a:solidFill>
                  <a:srgbClr val="FF0000"/>
                </a:solidFill>
                <a:latin typeface="Times New Roman"/>
                <a:ea typeface="Times New Roman"/>
                <a:cs typeface="Times New Roman"/>
                <a:sym typeface="Times New Roman"/>
              </a:rPr>
              <a:t> </a:t>
            </a:r>
            <a:r>
              <a:rPr lang="en" sz="1400" b="0" dirty="0">
                <a:solidFill>
                  <a:srgbClr val="1C4587"/>
                </a:solidFill>
                <a:latin typeface="Times New Roman"/>
                <a:ea typeface="Times New Roman"/>
                <a:cs typeface="Times New Roman"/>
                <a:sym typeface="Times New Roman"/>
              </a:rPr>
              <a:t>00-18 years</a:t>
            </a:r>
            <a:endParaRPr sz="1400" b="0" dirty="0">
              <a:solidFill>
                <a:srgbClr val="1C4587"/>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400" b="0" dirty="0">
                <a:solidFill>
                  <a:srgbClr val="000000"/>
                </a:solidFill>
                <a:latin typeface="Times New Roman"/>
                <a:ea typeface="Times New Roman"/>
                <a:cs typeface="Times New Roman"/>
                <a:sym typeface="Times New Roman"/>
              </a:rPr>
              <a:t>Tier 2: </a:t>
            </a:r>
            <a:r>
              <a:rPr lang="en" sz="1400" b="0" dirty="0">
                <a:solidFill>
                  <a:srgbClr val="1C4587"/>
                </a:solidFill>
                <a:latin typeface="Times New Roman"/>
                <a:ea typeface="Times New Roman"/>
                <a:cs typeface="Times New Roman"/>
                <a:sym typeface="Times New Roman"/>
              </a:rPr>
              <a:t>18-24 years</a:t>
            </a:r>
            <a:endParaRPr sz="1400" b="0" dirty="0">
              <a:solidFill>
                <a:srgbClr val="1C4587"/>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400" b="0" dirty="0">
                <a:solidFill>
                  <a:srgbClr val="000000"/>
                </a:solidFill>
                <a:latin typeface="Times New Roman"/>
                <a:ea typeface="Times New Roman"/>
                <a:cs typeface="Times New Roman"/>
                <a:sym typeface="Times New Roman"/>
              </a:rPr>
              <a:t>Tier 3: </a:t>
            </a:r>
            <a:r>
              <a:rPr lang="en" sz="1400" b="0" dirty="0">
                <a:solidFill>
                  <a:srgbClr val="1C4587"/>
                </a:solidFill>
                <a:latin typeface="Times New Roman"/>
                <a:ea typeface="Times New Roman"/>
                <a:cs typeface="Times New Roman"/>
                <a:sym typeface="Times New Roman"/>
              </a:rPr>
              <a:t>25-30 years </a:t>
            </a:r>
            <a:endParaRPr sz="1400" b="0" dirty="0">
              <a:solidFill>
                <a:srgbClr val="1C4587"/>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400" b="0" dirty="0">
                <a:solidFill>
                  <a:srgbClr val="000000"/>
                </a:solidFill>
                <a:latin typeface="Times New Roman"/>
                <a:ea typeface="Times New Roman"/>
                <a:cs typeface="Times New Roman"/>
                <a:sym typeface="Times New Roman"/>
              </a:rPr>
              <a:t>Tier 4: </a:t>
            </a:r>
            <a:r>
              <a:rPr lang="en" sz="1400" b="0" dirty="0">
                <a:solidFill>
                  <a:srgbClr val="1C4587"/>
                </a:solidFill>
                <a:latin typeface="Times New Roman"/>
                <a:ea typeface="Times New Roman"/>
                <a:cs typeface="Times New Roman"/>
                <a:sym typeface="Times New Roman"/>
              </a:rPr>
              <a:t>30 years and over</a:t>
            </a:r>
            <a:r>
              <a:rPr lang="en" sz="1400" b="0" dirty="0">
                <a:solidFill>
                  <a:srgbClr val="073763"/>
                </a:solidFill>
                <a:latin typeface="Times New Roman"/>
                <a:ea typeface="Times New Roman"/>
                <a:cs typeface="Times New Roman"/>
                <a:sym typeface="Times New Roman"/>
              </a:rPr>
              <a:t> </a:t>
            </a:r>
            <a:endParaRPr sz="1600" dirty="0"/>
          </a:p>
        </p:txBody>
      </p:sp>
      <p:sp>
        <p:nvSpPr>
          <p:cNvPr id="721" name="Google Shape;721;p46"/>
          <p:cNvSpPr txBox="1">
            <a:spLocks noGrp="1"/>
          </p:cNvSpPr>
          <p:nvPr>
            <p:ph type="title" idx="4294967295"/>
          </p:nvPr>
        </p:nvSpPr>
        <p:spPr>
          <a:xfrm>
            <a:off x="1124314" y="2897869"/>
            <a:ext cx="2240100" cy="44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2= FEMALE</a:t>
            </a:r>
            <a:endParaRPr sz="1600"/>
          </a:p>
        </p:txBody>
      </p:sp>
      <p:grpSp>
        <p:nvGrpSpPr>
          <p:cNvPr id="722" name="Google Shape;722;p46"/>
          <p:cNvGrpSpPr/>
          <p:nvPr/>
        </p:nvGrpSpPr>
        <p:grpSpPr>
          <a:xfrm>
            <a:off x="3603588" y="1441476"/>
            <a:ext cx="1875215" cy="3119984"/>
            <a:chOff x="3638600" y="1289076"/>
            <a:chExt cx="1875215" cy="3119984"/>
          </a:xfrm>
        </p:grpSpPr>
        <p:sp>
          <p:nvSpPr>
            <p:cNvPr id="723" name="Google Shape;723;p46"/>
            <p:cNvSpPr/>
            <p:nvPr/>
          </p:nvSpPr>
          <p:spPr>
            <a:xfrm>
              <a:off x="4289681" y="1795819"/>
              <a:ext cx="264787" cy="434291"/>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4776612" y="1511750"/>
              <a:ext cx="191214" cy="22835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6"/>
            <p:cNvSpPr/>
            <p:nvPr/>
          </p:nvSpPr>
          <p:spPr>
            <a:xfrm>
              <a:off x="3999385" y="1289076"/>
              <a:ext cx="418699" cy="353031"/>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rgbClr val="361A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6"/>
            <p:cNvSpPr/>
            <p:nvPr/>
          </p:nvSpPr>
          <p:spPr>
            <a:xfrm>
              <a:off x="3638600" y="2546730"/>
              <a:ext cx="1019572" cy="186233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4133272" y="2318316"/>
              <a:ext cx="358499" cy="72852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6"/>
            <p:cNvSpPr/>
            <p:nvPr/>
          </p:nvSpPr>
          <p:spPr>
            <a:xfrm>
              <a:off x="3723761" y="1713744"/>
              <a:ext cx="781908" cy="1010855"/>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6"/>
            <p:cNvSpPr/>
            <p:nvPr/>
          </p:nvSpPr>
          <p:spPr>
            <a:xfrm>
              <a:off x="4199106" y="1723814"/>
              <a:ext cx="699078" cy="554639"/>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6"/>
            <p:cNvSpPr/>
            <p:nvPr/>
          </p:nvSpPr>
          <p:spPr>
            <a:xfrm>
              <a:off x="4072149" y="1798905"/>
              <a:ext cx="356874" cy="927538"/>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6"/>
            <p:cNvSpPr/>
            <p:nvPr/>
          </p:nvSpPr>
          <p:spPr>
            <a:xfrm>
              <a:off x="4068143" y="1438175"/>
              <a:ext cx="256395" cy="39363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6"/>
            <p:cNvSpPr/>
            <p:nvPr/>
          </p:nvSpPr>
          <p:spPr>
            <a:xfrm>
              <a:off x="4160396" y="1653379"/>
              <a:ext cx="94470" cy="57169"/>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6"/>
            <p:cNvSpPr/>
            <p:nvPr/>
          </p:nvSpPr>
          <p:spPr>
            <a:xfrm>
              <a:off x="4768058" y="1673464"/>
              <a:ext cx="147146" cy="92196"/>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6"/>
            <p:cNvSpPr/>
            <p:nvPr/>
          </p:nvSpPr>
          <p:spPr>
            <a:xfrm>
              <a:off x="4024127" y="1765609"/>
              <a:ext cx="793493" cy="8105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6"/>
            <p:cNvSpPr/>
            <p:nvPr/>
          </p:nvSpPr>
          <p:spPr>
            <a:xfrm>
              <a:off x="4812993" y="2449442"/>
              <a:ext cx="288769" cy="165444"/>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6"/>
            <p:cNvSpPr/>
            <p:nvPr/>
          </p:nvSpPr>
          <p:spPr>
            <a:xfrm>
              <a:off x="4782026" y="2443757"/>
              <a:ext cx="65831" cy="143248"/>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6"/>
            <p:cNvSpPr/>
            <p:nvPr/>
          </p:nvSpPr>
          <p:spPr>
            <a:xfrm>
              <a:off x="4008643" y="2224656"/>
              <a:ext cx="98368" cy="433587"/>
            </a:xfrm>
            <a:custGeom>
              <a:avLst/>
              <a:gdLst/>
              <a:ahLst/>
              <a:cxnLst/>
              <a:rect l="l" t="t" r="r" b="b"/>
              <a:pathLst>
                <a:path w="1817" h="8009" extrusionOk="0">
                  <a:moveTo>
                    <a:pt x="1" y="1"/>
                  </a:moveTo>
                  <a:lnTo>
                    <a:pt x="1288" y="8008"/>
                  </a:lnTo>
                  <a:lnTo>
                    <a:pt x="1817" y="184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6"/>
            <p:cNvSpPr/>
            <p:nvPr/>
          </p:nvSpPr>
          <p:spPr>
            <a:xfrm>
              <a:off x="4393412" y="1842270"/>
              <a:ext cx="157161" cy="427361"/>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6"/>
            <p:cNvSpPr/>
            <p:nvPr/>
          </p:nvSpPr>
          <p:spPr>
            <a:xfrm>
              <a:off x="4521750" y="1569950"/>
              <a:ext cx="946247" cy="940662"/>
            </a:xfrm>
            <a:custGeom>
              <a:avLst/>
              <a:gdLst/>
              <a:ahLst/>
              <a:cxnLst/>
              <a:rect l="l" t="t" r="r" b="b"/>
              <a:pathLst>
                <a:path w="8674" h="8623" extrusionOk="0">
                  <a:moveTo>
                    <a:pt x="4337" y="1"/>
                  </a:moveTo>
                  <a:cubicBezTo>
                    <a:pt x="1938" y="1"/>
                    <a:pt x="0" y="1928"/>
                    <a:pt x="0" y="4306"/>
                  </a:cubicBezTo>
                  <a:cubicBezTo>
                    <a:pt x="0" y="6685"/>
                    <a:pt x="1938" y="8622"/>
                    <a:pt x="4337" y="8622"/>
                  </a:cubicBezTo>
                  <a:cubicBezTo>
                    <a:pt x="6736" y="8622"/>
                    <a:pt x="8673" y="6685"/>
                    <a:pt x="8673" y="4306"/>
                  </a:cubicBezTo>
                  <a:cubicBezTo>
                    <a:pt x="8673" y="1928"/>
                    <a:pt x="6736" y="1"/>
                    <a:pt x="4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6"/>
            <p:cNvSpPr/>
            <p:nvPr/>
          </p:nvSpPr>
          <p:spPr>
            <a:xfrm>
              <a:off x="4592223" y="1620349"/>
              <a:ext cx="921592" cy="921571"/>
            </a:xfrm>
            <a:custGeom>
              <a:avLst/>
              <a:gdLst/>
              <a:ahLst/>
              <a:cxnLst/>
              <a:rect l="l" t="t" r="r" b="b"/>
              <a:pathLst>
                <a:path w="8448" h="8448" extrusionOk="0">
                  <a:moveTo>
                    <a:pt x="4224" y="0"/>
                  </a:moveTo>
                  <a:cubicBezTo>
                    <a:pt x="1887" y="0"/>
                    <a:pt x="0" y="1897"/>
                    <a:pt x="0" y="4224"/>
                  </a:cubicBezTo>
                  <a:cubicBezTo>
                    <a:pt x="0" y="6561"/>
                    <a:pt x="1887" y="8447"/>
                    <a:pt x="4224" y="8447"/>
                  </a:cubicBezTo>
                  <a:cubicBezTo>
                    <a:pt x="6551" y="8447"/>
                    <a:pt x="8448" y="6561"/>
                    <a:pt x="8448" y="4224"/>
                  </a:cubicBezTo>
                  <a:cubicBezTo>
                    <a:pt x="8448" y="1897"/>
                    <a:pt x="6551" y="0"/>
                    <a:pt x="42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6"/>
            <p:cNvSpPr/>
            <p:nvPr/>
          </p:nvSpPr>
          <p:spPr>
            <a:xfrm>
              <a:off x="4742112" y="1770127"/>
              <a:ext cx="623013" cy="622999"/>
            </a:xfrm>
            <a:custGeom>
              <a:avLst/>
              <a:gdLst/>
              <a:ahLst/>
              <a:cxnLst/>
              <a:rect l="l" t="t" r="r" b="b"/>
              <a:pathLst>
                <a:path w="5711" h="5711" extrusionOk="0">
                  <a:moveTo>
                    <a:pt x="2850" y="1"/>
                  </a:moveTo>
                  <a:cubicBezTo>
                    <a:pt x="1281" y="1"/>
                    <a:pt x="0" y="1282"/>
                    <a:pt x="0" y="2851"/>
                  </a:cubicBezTo>
                  <a:cubicBezTo>
                    <a:pt x="0" y="4429"/>
                    <a:pt x="1281" y="5711"/>
                    <a:pt x="2850" y="5711"/>
                  </a:cubicBezTo>
                  <a:cubicBezTo>
                    <a:pt x="4429" y="5711"/>
                    <a:pt x="5710" y="4429"/>
                    <a:pt x="5710" y="2851"/>
                  </a:cubicBezTo>
                  <a:cubicBezTo>
                    <a:pt x="5710" y="1282"/>
                    <a:pt x="4429" y="1"/>
                    <a:pt x="2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6"/>
            <p:cNvSpPr/>
            <p:nvPr/>
          </p:nvSpPr>
          <p:spPr>
            <a:xfrm>
              <a:off x="4948947" y="1818235"/>
              <a:ext cx="222653" cy="505621"/>
            </a:xfrm>
            <a:custGeom>
              <a:avLst/>
              <a:gdLst/>
              <a:ahLst/>
              <a:cxnLst/>
              <a:rect l="l" t="t" r="r" b="b"/>
              <a:pathLst>
                <a:path w="2041" h="4635" extrusionOk="0">
                  <a:moveTo>
                    <a:pt x="759" y="698"/>
                  </a:moveTo>
                  <a:lnTo>
                    <a:pt x="759" y="1825"/>
                  </a:lnTo>
                  <a:cubicBezTo>
                    <a:pt x="534" y="1661"/>
                    <a:pt x="380" y="1497"/>
                    <a:pt x="380" y="1221"/>
                  </a:cubicBezTo>
                  <a:cubicBezTo>
                    <a:pt x="370" y="975"/>
                    <a:pt x="523" y="759"/>
                    <a:pt x="759" y="698"/>
                  </a:cubicBezTo>
                  <a:close/>
                  <a:moveTo>
                    <a:pt x="926" y="662"/>
                  </a:moveTo>
                  <a:cubicBezTo>
                    <a:pt x="938" y="662"/>
                    <a:pt x="951" y="664"/>
                    <a:pt x="964" y="667"/>
                  </a:cubicBezTo>
                  <a:cubicBezTo>
                    <a:pt x="981" y="664"/>
                    <a:pt x="998" y="663"/>
                    <a:pt x="1015" y="663"/>
                  </a:cubicBezTo>
                  <a:cubicBezTo>
                    <a:pt x="1063" y="663"/>
                    <a:pt x="1114" y="672"/>
                    <a:pt x="1159" y="687"/>
                  </a:cubicBezTo>
                  <a:lnTo>
                    <a:pt x="1159" y="2071"/>
                  </a:lnTo>
                  <a:cubicBezTo>
                    <a:pt x="1046" y="2010"/>
                    <a:pt x="944" y="1948"/>
                    <a:pt x="851" y="1887"/>
                  </a:cubicBezTo>
                  <a:lnTo>
                    <a:pt x="851" y="667"/>
                  </a:lnTo>
                  <a:cubicBezTo>
                    <a:pt x="879" y="667"/>
                    <a:pt x="902" y="662"/>
                    <a:pt x="926" y="662"/>
                  </a:cubicBezTo>
                  <a:close/>
                  <a:moveTo>
                    <a:pt x="1251" y="2717"/>
                  </a:moveTo>
                  <a:cubicBezTo>
                    <a:pt x="1477" y="2892"/>
                    <a:pt x="1620" y="3076"/>
                    <a:pt x="1620" y="3343"/>
                  </a:cubicBezTo>
                  <a:cubicBezTo>
                    <a:pt x="1641" y="3599"/>
                    <a:pt x="1487" y="3835"/>
                    <a:pt x="1251" y="3937"/>
                  </a:cubicBezTo>
                  <a:lnTo>
                    <a:pt x="1251" y="2717"/>
                  </a:lnTo>
                  <a:close/>
                  <a:moveTo>
                    <a:pt x="851" y="2451"/>
                  </a:moveTo>
                  <a:lnTo>
                    <a:pt x="872" y="2471"/>
                  </a:lnTo>
                  <a:cubicBezTo>
                    <a:pt x="974" y="2533"/>
                    <a:pt x="1067" y="2584"/>
                    <a:pt x="1159" y="2646"/>
                  </a:cubicBezTo>
                  <a:lnTo>
                    <a:pt x="1159" y="3958"/>
                  </a:lnTo>
                  <a:cubicBezTo>
                    <a:pt x="1108" y="3968"/>
                    <a:pt x="1056" y="3978"/>
                    <a:pt x="1005" y="3978"/>
                  </a:cubicBezTo>
                  <a:cubicBezTo>
                    <a:pt x="954" y="3978"/>
                    <a:pt x="903" y="3968"/>
                    <a:pt x="851" y="3968"/>
                  </a:cubicBezTo>
                  <a:lnTo>
                    <a:pt x="851" y="2451"/>
                  </a:lnTo>
                  <a:close/>
                  <a:moveTo>
                    <a:pt x="749" y="1"/>
                  </a:moveTo>
                  <a:lnTo>
                    <a:pt x="749" y="585"/>
                  </a:lnTo>
                  <a:cubicBezTo>
                    <a:pt x="349" y="646"/>
                    <a:pt x="21" y="923"/>
                    <a:pt x="21" y="1405"/>
                  </a:cubicBezTo>
                  <a:cubicBezTo>
                    <a:pt x="21" y="1887"/>
                    <a:pt x="349" y="2153"/>
                    <a:pt x="749" y="2399"/>
                  </a:cubicBezTo>
                  <a:lnTo>
                    <a:pt x="749" y="3958"/>
                  </a:lnTo>
                  <a:cubicBezTo>
                    <a:pt x="318" y="3835"/>
                    <a:pt x="154" y="3394"/>
                    <a:pt x="124" y="2902"/>
                  </a:cubicBezTo>
                  <a:lnTo>
                    <a:pt x="11" y="2902"/>
                  </a:lnTo>
                  <a:cubicBezTo>
                    <a:pt x="11" y="3568"/>
                    <a:pt x="11" y="3845"/>
                    <a:pt x="1" y="4040"/>
                  </a:cubicBezTo>
                  <a:lnTo>
                    <a:pt x="103" y="4040"/>
                  </a:lnTo>
                  <a:cubicBezTo>
                    <a:pt x="124" y="3906"/>
                    <a:pt x="154" y="3835"/>
                    <a:pt x="216" y="3835"/>
                  </a:cubicBezTo>
                  <a:cubicBezTo>
                    <a:pt x="267" y="3845"/>
                    <a:pt x="329" y="3865"/>
                    <a:pt x="370" y="3906"/>
                  </a:cubicBezTo>
                  <a:cubicBezTo>
                    <a:pt x="493" y="3978"/>
                    <a:pt x="616" y="4029"/>
                    <a:pt x="749" y="4060"/>
                  </a:cubicBezTo>
                  <a:lnTo>
                    <a:pt x="749" y="4624"/>
                  </a:lnTo>
                  <a:lnTo>
                    <a:pt x="851" y="4624"/>
                  </a:lnTo>
                  <a:lnTo>
                    <a:pt x="851" y="4060"/>
                  </a:lnTo>
                  <a:cubicBezTo>
                    <a:pt x="903" y="4070"/>
                    <a:pt x="964" y="4070"/>
                    <a:pt x="1026" y="4070"/>
                  </a:cubicBezTo>
                  <a:lnTo>
                    <a:pt x="1159" y="4070"/>
                  </a:lnTo>
                  <a:lnTo>
                    <a:pt x="1159" y="4634"/>
                  </a:lnTo>
                  <a:lnTo>
                    <a:pt x="1251" y="4634"/>
                  </a:lnTo>
                  <a:lnTo>
                    <a:pt x="1251" y="4060"/>
                  </a:lnTo>
                  <a:cubicBezTo>
                    <a:pt x="1702" y="3978"/>
                    <a:pt x="2041" y="3681"/>
                    <a:pt x="2041" y="3158"/>
                  </a:cubicBezTo>
                  <a:cubicBezTo>
                    <a:pt x="2041" y="2676"/>
                    <a:pt x="1713" y="2420"/>
                    <a:pt x="1251" y="2133"/>
                  </a:cubicBezTo>
                  <a:lnTo>
                    <a:pt x="1251" y="718"/>
                  </a:lnTo>
                  <a:cubicBezTo>
                    <a:pt x="1579" y="851"/>
                    <a:pt x="1723" y="1221"/>
                    <a:pt x="1743" y="1579"/>
                  </a:cubicBezTo>
                  <a:lnTo>
                    <a:pt x="1856" y="1579"/>
                  </a:lnTo>
                  <a:cubicBezTo>
                    <a:pt x="1856" y="985"/>
                    <a:pt x="1866" y="780"/>
                    <a:pt x="1877" y="605"/>
                  </a:cubicBezTo>
                  <a:lnTo>
                    <a:pt x="1764" y="605"/>
                  </a:lnTo>
                  <a:cubicBezTo>
                    <a:pt x="1754" y="749"/>
                    <a:pt x="1723" y="821"/>
                    <a:pt x="1661" y="821"/>
                  </a:cubicBezTo>
                  <a:cubicBezTo>
                    <a:pt x="1600" y="810"/>
                    <a:pt x="1549" y="790"/>
                    <a:pt x="1508" y="749"/>
                  </a:cubicBezTo>
                  <a:cubicBezTo>
                    <a:pt x="1426" y="698"/>
                    <a:pt x="1333" y="657"/>
                    <a:pt x="1251" y="626"/>
                  </a:cubicBezTo>
                  <a:lnTo>
                    <a:pt x="1251" y="1"/>
                  </a:lnTo>
                  <a:lnTo>
                    <a:pt x="1149" y="1"/>
                  </a:lnTo>
                  <a:lnTo>
                    <a:pt x="1149" y="605"/>
                  </a:lnTo>
                  <a:cubicBezTo>
                    <a:pt x="1096" y="590"/>
                    <a:pt x="1038" y="581"/>
                    <a:pt x="983" y="581"/>
                  </a:cubicBezTo>
                  <a:cubicBezTo>
                    <a:pt x="962" y="581"/>
                    <a:pt x="942" y="582"/>
                    <a:pt x="923" y="585"/>
                  </a:cubicBezTo>
                  <a:lnTo>
                    <a:pt x="851" y="585"/>
                  </a:lnTo>
                  <a:lnTo>
                    <a:pt x="8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73"/>
                                        </p:tgtEl>
                                        <p:attrNameLst>
                                          <p:attrName>style.visibility</p:attrName>
                                        </p:attrNameLst>
                                      </p:cBhvr>
                                      <p:to>
                                        <p:strVal val="visible"/>
                                      </p:to>
                                    </p:set>
                                    <p:animEffect transition="in" filter="fade">
                                      <p:cBhvr>
                                        <p:cTn id="7" dur="1000"/>
                                        <p:tgtEl>
                                          <p:spTgt spid="673"/>
                                        </p:tgtEl>
                                      </p:cBhvr>
                                    </p:animEffect>
                                    <p:anim calcmode="lin" valueType="num">
                                      <p:cBhvr>
                                        <p:cTn id="8" dur="1000" fill="hold"/>
                                        <p:tgtEl>
                                          <p:spTgt spid="673"/>
                                        </p:tgtEl>
                                        <p:attrNameLst>
                                          <p:attrName>ppt_x</p:attrName>
                                        </p:attrNameLst>
                                      </p:cBhvr>
                                      <p:tavLst>
                                        <p:tav tm="0">
                                          <p:val>
                                            <p:strVal val="#ppt_x"/>
                                          </p:val>
                                        </p:tav>
                                        <p:tav tm="100000">
                                          <p:val>
                                            <p:strVal val="#ppt_x"/>
                                          </p:val>
                                        </p:tav>
                                      </p:tavLst>
                                    </p:anim>
                                    <p:anim calcmode="lin" valueType="num">
                                      <p:cBhvr>
                                        <p:cTn id="9" dur="1000" fill="hold"/>
                                        <p:tgtEl>
                                          <p:spTgt spid="67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74"/>
                                        </p:tgtEl>
                                        <p:attrNameLst>
                                          <p:attrName>style.visibility</p:attrName>
                                        </p:attrNameLst>
                                      </p:cBhvr>
                                      <p:to>
                                        <p:strVal val="visible"/>
                                      </p:to>
                                    </p:set>
                                    <p:animEffect transition="in" filter="fade">
                                      <p:cBhvr>
                                        <p:cTn id="12" dur="1000"/>
                                        <p:tgtEl>
                                          <p:spTgt spid="674"/>
                                        </p:tgtEl>
                                      </p:cBhvr>
                                    </p:animEffect>
                                    <p:anim calcmode="lin" valueType="num">
                                      <p:cBhvr>
                                        <p:cTn id="13" dur="1000" fill="hold"/>
                                        <p:tgtEl>
                                          <p:spTgt spid="674"/>
                                        </p:tgtEl>
                                        <p:attrNameLst>
                                          <p:attrName>ppt_x</p:attrName>
                                        </p:attrNameLst>
                                      </p:cBhvr>
                                      <p:tavLst>
                                        <p:tav tm="0">
                                          <p:val>
                                            <p:strVal val="#ppt_x"/>
                                          </p:val>
                                        </p:tav>
                                        <p:tav tm="100000">
                                          <p:val>
                                            <p:strVal val="#ppt_x"/>
                                          </p:val>
                                        </p:tav>
                                      </p:tavLst>
                                    </p:anim>
                                    <p:anim calcmode="lin" valueType="num">
                                      <p:cBhvr>
                                        <p:cTn id="14" dur="1000" fill="hold"/>
                                        <p:tgtEl>
                                          <p:spTgt spid="67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75"/>
                                        </p:tgtEl>
                                        <p:attrNameLst>
                                          <p:attrName>style.visibility</p:attrName>
                                        </p:attrNameLst>
                                      </p:cBhvr>
                                      <p:to>
                                        <p:strVal val="visible"/>
                                      </p:to>
                                    </p:set>
                                    <p:animEffect transition="in" filter="fade">
                                      <p:cBhvr>
                                        <p:cTn id="17" dur="1000"/>
                                        <p:tgtEl>
                                          <p:spTgt spid="675"/>
                                        </p:tgtEl>
                                      </p:cBhvr>
                                    </p:animEffect>
                                    <p:anim calcmode="lin" valueType="num">
                                      <p:cBhvr>
                                        <p:cTn id="18" dur="1000" fill="hold"/>
                                        <p:tgtEl>
                                          <p:spTgt spid="675"/>
                                        </p:tgtEl>
                                        <p:attrNameLst>
                                          <p:attrName>ppt_x</p:attrName>
                                        </p:attrNameLst>
                                      </p:cBhvr>
                                      <p:tavLst>
                                        <p:tav tm="0">
                                          <p:val>
                                            <p:strVal val="#ppt_x"/>
                                          </p:val>
                                        </p:tav>
                                        <p:tav tm="100000">
                                          <p:val>
                                            <p:strVal val="#ppt_x"/>
                                          </p:val>
                                        </p:tav>
                                      </p:tavLst>
                                    </p:anim>
                                    <p:anim calcmode="lin" valueType="num">
                                      <p:cBhvr>
                                        <p:cTn id="19" dur="1000" fill="hold"/>
                                        <p:tgtEl>
                                          <p:spTgt spid="67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76"/>
                                        </p:tgtEl>
                                        <p:attrNameLst>
                                          <p:attrName>style.visibility</p:attrName>
                                        </p:attrNameLst>
                                      </p:cBhvr>
                                      <p:to>
                                        <p:strVal val="visible"/>
                                      </p:to>
                                    </p:set>
                                    <p:animEffect transition="in" filter="fade">
                                      <p:cBhvr>
                                        <p:cTn id="22" dur="1000"/>
                                        <p:tgtEl>
                                          <p:spTgt spid="676"/>
                                        </p:tgtEl>
                                      </p:cBhvr>
                                    </p:animEffect>
                                    <p:anim calcmode="lin" valueType="num">
                                      <p:cBhvr>
                                        <p:cTn id="23" dur="1000" fill="hold"/>
                                        <p:tgtEl>
                                          <p:spTgt spid="676"/>
                                        </p:tgtEl>
                                        <p:attrNameLst>
                                          <p:attrName>ppt_x</p:attrName>
                                        </p:attrNameLst>
                                      </p:cBhvr>
                                      <p:tavLst>
                                        <p:tav tm="0">
                                          <p:val>
                                            <p:strVal val="#ppt_x"/>
                                          </p:val>
                                        </p:tav>
                                        <p:tav tm="100000">
                                          <p:val>
                                            <p:strVal val="#ppt_x"/>
                                          </p:val>
                                        </p:tav>
                                      </p:tavLst>
                                    </p:anim>
                                    <p:anim calcmode="lin" valueType="num">
                                      <p:cBhvr>
                                        <p:cTn id="24" dur="1000" fill="hold"/>
                                        <p:tgtEl>
                                          <p:spTgt spid="67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690"/>
                                        </p:tgtEl>
                                        <p:attrNameLst>
                                          <p:attrName>style.visibility</p:attrName>
                                        </p:attrNameLst>
                                      </p:cBhvr>
                                      <p:to>
                                        <p:strVal val="visible"/>
                                      </p:to>
                                    </p:set>
                                    <p:animEffect transition="in" filter="fade">
                                      <p:cBhvr>
                                        <p:cTn id="27" dur="1000"/>
                                        <p:tgtEl>
                                          <p:spTgt spid="690"/>
                                        </p:tgtEl>
                                      </p:cBhvr>
                                    </p:animEffect>
                                    <p:anim calcmode="lin" valueType="num">
                                      <p:cBhvr>
                                        <p:cTn id="28" dur="1000" fill="hold"/>
                                        <p:tgtEl>
                                          <p:spTgt spid="690"/>
                                        </p:tgtEl>
                                        <p:attrNameLst>
                                          <p:attrName>ppt_x</p:attrName>
                                        </p:attrNameLst>
                                      </p:cBhvr>
                                      <p:tavLst>
                                        <p:tav tm="0">
                                          <p:val>
                                            <p:strVal val="#ppt_x"/>
                                          </p:val>
                                        </p:tav>
                                        <p:tav tm="100000">
                                          <p:val>
                                            <p:strVal val="#ppt_x"/>
                                          </p:val>
                                        </p:tav>
                                      </p:tavLst>
                                    </p:anim>
                                    <p:anim calcmode="lin" valueType="num">
                                      <p:cBhvr>
                                        <p:cTn id="29" dur="1000" fill="hold"/>
                                        <p:tgtEl>
                                          <p:spTgt spid="69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19"/>
                                        </p:tgtEl>
                                        <p:attrNameLst>
                                          <p:attrName>style.visibility</p:attrName>
                                        </p:attrNameLst>
                                      </p:cBhvr>
                                      <p:to>
                                        <p:strVal val="visible"/>
                                      </p:to>
                                    </p:set>
                                    <p:animEffect transition="in" filter="fade">
                                      <p:cBhvr>
                                        <p:cTn id="32" dur="1000"/>
                                        <p:tgtEl>
                                          <p:spTgt spid="719"/>
                                        </p:tgtEl>
                                      </p:cBhvr>
                                    </p:animEffect>
                                    <p:anim calcmode="lin" valueType="num">
                                      <p:cBhvr>
                                        <p:cTn id="33" dur="1000" fill="hold"/>
                                        <p:tgtEl>
                                          <p:spTgt spid="719"/>
                                        </p:tgtEl>
                                        <p:attrNameLst>
                                          <p:attrName>ppt_x</p:attrName>
                                        </p:attrNameLst>
                                      </p:cBhvr>
                                      <p:tavLst>
                                        <p:tav tm="0">
                                          <p:val>
                                            <p:strVal val="#ppt_x"/>
                                          </p:val>
                                        </p:tav>
                                        <p:tav tm="100000">
                                          <p:val>
                                            <p:strVal val="#ppt_x"/>
                                          </p:val>
                                        </p:tav>
                                      </p:tavLst>
                                    </p:anim>
                                    <p:anim calcmode="lin" valueType="num">
                                      <p:cBhvr>
                                        <p:cTn id="34" dur="1000" fill="hold"/>
                                        <p:tgtEl>
                                          <p:spTgt spid="71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720"/>
                                        </p:tgtEl>
                                        <p:attrNameLst>
                                          <p:attrName>style.visibility</p:attrName>
                                        </p:attrNameLst>
                                      </p:cBhvr>
                                      <p:to>
                                        <p:strVal val="visible"/>
                                      </p:to>
                                    </p:set>
                                    <p:animEffect transition="in" filter="fade">
                                      <p:cBhvr>
                                        <p:cTn id="37" dur="1000"/>
                                        <p:tgtEl>
                                          <p:spTgt spid="720"/>
                                        </p:tgtEl>
                                      </p:cBhvr>
                                    </p:animEffect>
                                    <p:anim calcmode="lin" valueType="num">
                                      <p:cBhvr>
                                        <p:cTn id="38" dur="1000" fill="hold"/>
                                        <p:tgtEl>
                                          <p:spTgt spid="720"/>
                                        </p:tgtEl>
                                        <p:attrNameLst>
                                          <p:attrName>ppt_x</p:attrName>
                                        </p:attrNameLst>
                                      </p:cBhvr>
                                      <p:tavLst>
                                        <p:tav tm="0">
                                          <p:val>
                                            <p:strVal val="#ppt_x"/>
                                          </p:val>
                                        </p:tav>
                                        <p:tav tm="100000">
                                          <p:val>
                                            <p:strVal val="#ppt_x"/>
                                          </p:val>
                                        </p:tav>
                                      </p:tavLst>
                                    </p:anim>
                                    <p:anim calcmode="lin" valueType="num">
                                      <p:cBhvr>
                                        <p:cTn id="39" dur="1000" fill="hold"/>
                                        <p:tgtEl>
                                          <p:spTgt spid="7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721"/>
                                        </p:tgtEl>
                                        <p:attrNameLst>
                                          <p:attrName>style.visibility</p:attrName>
                                        </p:attrNameLst>
                                      </p:cBhvr>
                                      <p:to>
                                        <p:strVal val="visible"/>
                                      </p:to>
                                    </p:set>
                                    <p:animEffect transition="in" filter="fade">
                                      <p:cBhvr>
                                        <p:cTn id="42" dur="1000"/>
                                        <p:tgtEl>
                                          <p:spTgt spid="721"/>
                                        </p:tgtEl>
                                      </p:cBhvr>
                                    </p:animEffect>
                                    <p:anim calcmode="lin" valueType="num">
                                      <p:cBhvr>
                                        <p:cTn id="43" dur="1000" fill="hold"/>
                                        <p:tgtEl>
                                          <p:spTgt spid="721"/>
                                        </p:tgtEl>
                                        <p:attrNameLst>
                                          <p:attrName>ppt_x</p:attrName>
                                        </p:attrNameLst>
                                      </p:cBhvr>
                                      <p:tavLst>
                                        <p:tav tm="0">
                                          <p:val>
                                            <p:strVal val="#ppt_x"/>
                                          </p:val>
                                        </p:tav>
                                        <p:tav tm="100000">
                                          <p:val>
                                            <p:strVal val="#ppt_x"/>
                                          </p:val>
                                        </p:tav>
                                      </p:tavLst>
                                    </p:anim>
                                    <p:anim calcmode="lin" valueType="num">
                                      <p:cBhvr>
                                        <p:cTn id="44" dur="1000" fill="hold"/>
                                        <p:tgtEl>
                                          <p:spTgt spid="721"/>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722"/>
                                        </p:tgtEl>
                                        <p:attrNameLst>
                                          <p:attrName>style.visibility</p:attrName>
                                        </p:attrNameLst>
                                      </p:cBhvr>
                                      <p:to>
                                        <p:strVal val="visible"/>
                                      </p:to>
                                    </p:set>
                                    <p:animEffect transition="in" filter="fade">
                                      <p:cBhvr>
                                        <p:cTn id="47" dur="1000"/>
                                        <p:tgtEl>
                                          <p:spTgt spid="722"/>
                                        </p:tgtEl>
                                      </p:cBhvr>
                                    </p:animEffect>
                                    <p:anim calcmode="lin" valueType="num">
                                      <p:cBhvr>
                                        <p:cTn id="48" dur="1000" fill="hold"/>
                                        <p:tgtEl>
                                          <p:spTgt spid="722"/>
                                        </p:tgtEl>
                                        <p:attrNameLst>
                                          <p:attrName>ppt_x</p:attrName>
                                        </p:attrNameLst>
                                      </p:cBhvr>
                                      <p:tavLst>
                                        <p:tav tm="0">
                                          <p:val>
                                            <p:strVal val="#ppt_x"/>
                                          </p:val>
                                        </p:tav>
                                        <p:tav tm="100000">
                                          <p:val>
                                            <p:strVal val="#ppt_x"/>
                                          </p:val>
                                        </p:tav>
                                      </p:tavLst>
                                    </p:anim>
                                    <p:anim calcmode="lin" valueType="num">
                                      <p:cBhvr>
                                        <p:cTn id="49" dur="1000" fill="hold"/>
                                        <p:tgtEl>
                                          <p:spTgt spid="7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3" grpId="0"/>
      <p:bldP spid="674" grpId="0"/>
      <p:bldP spid="675" grpId="0"/>
      <p:bldP spid="719" grpId="0"/>
      <p:bldP spid="720" grpId="0"/>
      <p:bldP spid="721" grpId="0"/>
    </p:bldLst>
  </p:timing>
</p:sld>
</file>

<file path=ppt/theme/theme1.xml><?xml version="1.0" encoding="utf-8"?>
<a:theme xmlns:a="http://schemas.openxmlformats.org/drawingml/2006/main" name="Investor Social Media by Slidesgo">
  <a:themeElements>
    <a:clrScheme name="Simple Light">
      <a:dk1>
        <a:srgbClr val="07105C"/>
      </a:dk1>
      <a:lt1>
        <a:srgbClr val="FFFFFF"/>
      </a:lt1>
      <a:dk2>
        <a:srgbClr val="FDE571"/>
      </a:dk2>
      <a:lt2>
        <a:srgbClr val="8FCEF9"/>
      </a:lt2>
      <a:accent1>
        <a:srgbClr val="07105C"/>
      </a:accent1>
      <a:accent2>
        <a:srgbClr val="5664E1"/>
      </a:accent2>
      <a:accent3>
        <a:srgbClr val="1226DB"/>
      </a:accent3>
      <a:accent4>
        <a:srgbClr val="23295C"/>
      </a:accent4>
      <a:accent5>
        <a:srgbClr val="0E1DA8"/>
      </a:accent5>
      <a:accent6>
        <a:srgbClr val="FFB127"/>
      </a:accent6>
      <a:hlink>
        <a:srgbClr val="E1D4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593</TotalTime>
  <Words>637</Words>
  <Application>Microsoft Office PowerPoint</Application>
  <PresentationFormat>On-screen Show (16:9)</PresentationFormat>
  <Paragraphs>95</Paragraphs>
  <Slides>28</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Montserrat</vt:lpstr>
      <vt:lpstr>Open Sans</vt:lpstr>
      <vt:lpstr>Arial</vt:lpstr>
      <vt:lpstr>Roboto Slab</vt:lpstr>
      <vt:lpstr>Playfair Display</vt:lpstr>
      <vt:lpstr>Times New Roman</vt:lpstr>
      <vt:lpstr>Helvetica Neue</vt:lpstr>
      <vt:lpstr>Investor Social Media by Slidesgo</vt:lpstr>
      <vt:lpstr>SOCIAL MEDIA USAGE</vt:lpstr>
      <vt:lpstr>GROUP 1</vt:lpstr>
      <vt:lpstr>PROBLEM STATEMENT</vt:lpstr>
      <vt:lpstr>01 THEORY </vt:lpstr>
      <vt:lpstr>Theory</vt:lpstr>
      <vt:lpstr>What is Linear Regression? </vt:lpstr>
      <vt:lpstr>02 DATA USING &amp; CLEANING  </vt:lpstr>
      <vt:lpstr>DATA  USING AND CLEANING</vt:lpstr>
      <vt:lpstr>DATA ASSUMPTION</vt:lpstr>
      <vt:lpstr>03 IMPLEMENTATION &amp; OUTPUT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USAGE</dc:title>
  <cp:lastModifiedBy>Aradhana Agrawal</cp:lastModifiedBy>
  <cp:revision>11</cp:revision>
  <dcterms:modified xsi:type="dcterms:W3CDTF">2021-09-24T09:22:32Z</dcterms:modified>
</cp:coreProperties>
</file>